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62" r:id="rId2"/>
    <p:sldId id="261" r:id="rId3"/>
    <p:sldId id="292" r:id="rId4"/>
    <p:sldId id="263" r:id="rId5"/>
    <p:sldId id="258" r:id="rId6"/>
    <p:sldId id="298" r:id="rId7"/>
    <p:sldId id="299" r:id="rId8"/>
    <p:sldId id="264" r:id="rId9"/>
    <p:sldId id="265" r:id="rId10"/>
    <p:sldId id="266" r:id="rId11"/>
    <p:sldId id="274" r:id="rId12"/>
    <p:sldId id="267" r:id="rId13"/>
    <p:sldId id="275" r:id="rId14"/>
    <p:sldId id="268" r:id="rId15"/>
    <p:sldId id="276" r:id="rId16"/>
    <p:sldId id="291" r:id="rId17"/>
    <p:sldId id="269" r:id="rId18"/>
    <p:sldId id="277" r:id="rId19"/>
    <p:sldId id="293" r:id="rId20"/>
    <p:sldId id="294" r:id="rId21"/>
    <p:sldId id="281" r:id="rId22"/>
    <p:sldId id="283" r:id="rId23"/>
    <p:sldId id="286" r:id="rId24"/>
    <p:sldId id="284" r:id="rId25"/>
    <p:sldId id="285" r:id="rId26"/>
    <p:sldId id="273" r:id="rId27"/>
    <p:sldId id="287" r:id="rId28"/>
    <p:sldId id="289" r:id="rId29"/>
    <p:sldId id="278" r:id="rId30"/>
    <p:sldId id="295" r:id="rId31"/>
    <p:sldId id="288" r:id="rId32"/>
    <p:sldId id="290" r:id="rId33"/>
    <p:sldId id="296" r:id="rId34"/>
    <p:sldId id="272" r:id="rId35"/>
    <p:sldId id="279" r:id="rId36"/>
    <p:sldId id="297" r:id="rId37"/>
    <p:sldId id="271" r:id="rId38"/>
    <p:sldId id="280" r:id="rId39"/>
    <p:sldId id="257" r:id="rId40"/>
  </p:sldIdLst>
  <p:sldSz cx="9144000" cy="6858000" type="screen4x3"/>
  <p:notesSz cx="6645275" cy="99250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orth, Katharina (ZfA 3)" initials="FK(3" lastIdx="11" clrIdx="0"/>
  <p:cmAuthor id="1" name="Küpper, Vera (ZfA 3)" initials="KV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174C"/>
    <a:srgbClr val="58DA8D"/>
    <a:srgbClr val="0649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26" autoAdjust="0"/>
  </p:normalViewPr>
  <p:slideViewPr>
    <p:cSldViewPr snapToGrid="0">
      <p:cViewPr>
        <p:scale>
          <a:sx n="90" d="100"/>
          <a:sy n="90" d="100"/>
        </p:scale>
        <p:origin x="-2250" y="-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Informations-quellen?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E03E2D1-1D89-4DDD-A784-F24DB7A47CF9}" type="presOf" srcId="{5F5DE58A-5B63-4807-978C-96FAADF49C19}" destId="{33DBAF44-ACC8-4268-89F0-657651603BEC}" srcOrd="0" destOrd="0" presId="urn:microsoft.com/office/officeart/2005/8/layout/bProcess4"/>
    <dgm:cxn modelId="{DAA4B86F-F905-4363-B306-CF4C96320D37}" type="presOf" srcId="{FB3719C2-FD73-4006-8BAA-AD6C551D7E56}" destId="{22F4326F-7E21-426E-8A9C-AC7E393E294E}" srcOrd="0" destOrd="0" presId="urn:microsoft.com/office/officeart/2005/8/layout/bProcess4"/>
    <dgm:cxn modelId="{AD7BA6DA-4336-4AB0-954A-E977D0752B44}" type="presOf" srcId="{C33C1FCE-2D89-46E2-9123-71B4CBDC3702}" destId="{BF1FB656-D75A-4240-936A-78E09CFECDEC}" srcOrd="0" destOrd="0" presId="urn:microsoft.com/office/officeart/2005/8/layout/bProcess4"/>
    <dgm:cxn modelId="{E373EA51-EAD6-4964-A3BE-AC142F328B1A}" type="presOf" srcId="{F16C8A97-981F-4F69-9104-CD8AA90B9FEA}" destId="{BB5A4D63-981C-43B0-9FF0-696BA44512F2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87E65B94-076F-4EAA-99F7-6939AA4B2B9B}" type="presOf" srcId="{E9F9A4FF-19EE-4A5C-9733-61E2AACDB1C1}" destId="{7B6B6C5C-FEE7-4A48-9B18-C6F38AB3E785}" srcOrd="0" destOrd="0" presId="urn:microsoft.com/office/officeart/2005/8/layout/bProcess4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469F46D1-19CF-4122-8D9A-87A0FC1A62D3}" type="presOf" srcId="{189F8958-D604-494D-A7FD-339E6D34A2C1}" destId="{C6CACC80-6A75-443E-9136-C566B911CB44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560FCB2E-B4A3-4052-9714-8AD1C0F71845}" type="presOf" srcId="{190803AA-5C53-41C2-81C9-7DA50AB2429F}" destId="{45B98C68-0958-4A1E-B4B4-3FA88AB8DCD9}" srcOrd="0" destOrd="0" presId="urn:microsoft.com/office/officeart/2005/8/layout/bProcess4"/>
    <dgm:cxn modelId="{9A54996B-D4E3-445F-8A10-A8D9EE5F1CFF}" type="presOf" srcId="{209C371E-492C-4B71-97A3-4DCB4C3DF47E}" destId="{4D67CD4E-7EF9-4099-973A-C75320717F32}" srcOrd="0" destOrd="0" presId="urn:microsoft.com/office/officeart/2005/8/layout/bProcess4"/>
    <dgm:cxn modelId="{F89E34C4-8A27-4599-8347-0002D0F7F982}" type="presOf" srcId="{A87594E9-52CF-41EA-895B-C66B446E340F}" destId="{AB5152A2-0AB2-4187-A575-2617F85DDCAE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087C0655-510E-49B2-B394-CDB2F5883977}" type="presOf" srcId="{6BDA4D2F-432D-40C2-B4C6-2CEE378647BD}" destId="{556AB3E6-15C5-4542-AC32-E6DB423354D8}" srcOrd="0" destOrd="0" presId="urn:microsoft.com/office/officeart/2005/8/layout/bProcess4"/>
    <dgm:cxn modelId="{96C82176-38F9-4CC8-8D9B-11C8633007A8}" type="presOf" srcId="{DD34E704-012D-4C2B-BBB4-1501A11FBAD4}" destId="{AC094155-C1A4-48FB-A2D2-B908B0A88653}" srcOrd="0" destOrd="0" presId="urn:microsoft.com/office/officeart/2005/8/layout/bProcess4"/>
    <dgm:cxn modelId="{552D0C06-9C0A-4468-B5BA-54FE7070BA8D}" type="presOf" srcId="{3AF341CA-94E6-49E2-9D8D-BE841B0CBAFE}" destId="{FE9726FA-066E-4308-BDC3-9A7EA019ECC4}" srcOrd="0" destOrd="0" presId="urn:microsoft.com/office/officeart/2005/8/layout/bProcess4"/>
    <dgm:cxn modelId="{4E28FA87-E742-40C1-9064-6C206E54BE8F}" type="presOf" srcId="{D2BF5747-A0AB-40A9-873F-DD67205CA335}" destId="{60EFECBE-FE8B-4F26-B284-F98DB3D3D8EC}" srcOrd="0" destOrd="0" presId="urn:microsoft.com/office/officeart/2005/8/layout/bProcess4"/>
    <dgm:cxn modelId="{06139538-CBAC-401D-B8E7-BA4EE0488FFF}" type="presOf" srcId="{2591587E-8223-47CF-B2CA-7FCA89A23E69}" destId="{C1D72112-9476-41EF-BBFB-C0D8C6F8A3E0}" srcOrd="0" destOrd="0" presId="urn:microsoft.com/office/officeart/2005/8/layout/bProcess4"/>
    <dgm:cxn modelId="{1B0CB99F-990C-4BD4-B39E-576401C73FDC}" type="presOf" srcId="{9CDAE357-FD96-4E87-B098-5D0A5630B177}" destId="{8223682D-6FFC-40DE-877A-6211197520BE}" srcOrd="0" destOrd="0" presId="urn:microsoft.com/office/officeart/2005/8/layout/bProcess4"/>
    <dgm:cxn modelId="{B8B339B1-D0C3-4E6F-853B-DDD1723A25B2}" type="presOf" srcId="{B5347244-BCF5-4D64-9E39-E4E2C9499454}" destId="{216603F5-AD64-4918-9394-481891990D9A}" srcOrd="0" destOrd="0" presId="urn:microsoft.com/office/officeart/2005/8/layout/bProcess4"/>
    <dgm:cxn modelId="{1941D07E-A66B-4539-B0D5-223798E70669}" type="presOf" srcId="{6D01EE6E-A2E6-490F-99A7-5F99F4F764FB}" destId="{13D044DB-A869-4A53-ADFE-83BDB3CD3073}" srcOrd="0" destOrd="0" presId="urn:microsoft.com/office/officeart/2005/8/layout/bProcess4"/>
    <dgm:cxn modelId="{E1772CF7-C15C-4AC5-A051-83D3CC75715E}" type="presOf" srcId="{20BECFF8-BB40-4202-9065-80FD214EA0B2}" destId="{52B47B2D-4660-4864-B5CD-A9666CF5DD90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EC8FF4FB-4349-4915-BA49-FEE6B3566517}" type="presParOf" srcId="{45B98C68-0958-4A1E-B4B4-3FA88AB8DCD9}" destId="{A45DE5DA-84EF-42DE-9927-E2029F62F8C3}" srcOrd="0" destOrd="0" presId="urn:microsoft.com/office/officeart/2005/8/layout/bProcess4"/>
    <dgm:cxn modelId="{35F847FB-9604-4BDF-B888-E082E0BC2757}" type="presParOf" srcId="{A45DE5DA-84EF-42DE-9927-E2029F62F8C3}" destId="{DAD99296-74B4-4743-8B8D-A25B52F029AD}" srcOrd="0" destOrd="0" presId="urn:microsoft.com/office/officeart/2005/8/layout/bProcess4"/>
    <dgm:cxn modelId="{20611A98-861D-48DA-894B-39F0BB629907}" type="presParOf" srcId="{A45DE5DA-84EF-42DE-9927-E2029F62F8C3}" destId="{8223682D-6FFC-40DE-877A-6211197520BE}" srcOrd="1" destOrd="0" presId="urn:microsoft.com/office/officeart/2005/8/layout/bProcess4"/>
    <dgm:cxn modelId="{D11A2D19-CEE3-407E-AF56-9B29C4438011}" type="presParOf" srcId="{45B98C68-0958-4A1E-B4B4-3FA88AB8DCD9}" destId="{FE9726FA-066E-4308-BDC3-9A7EA019ECC4}" srcOrd="1" destOrd="0" presId="urn:microsoft.com/office/officeart/2005/8/layout/bProcess4"/>
    <dgm:cxn modelId="{C3D38988-4CA9-4FF0-BB00-6CE13CBAC7D9}" type="presParOf" srcId="{45B98C68-0958-4A1E-B4B4-3FA88AB8DCD9}" destId="{EADB3869-856D-45E7-8D65-0944D0CDC058}" srcOrd="2" destOrd="0" presId="urn:microsoft.com/office/officeart/2005/8/layout/bProcess4"/>
    <dgm:cxn modelId="{2E20B898-3EB4-4B4F-AB81-87AA63047151}" type="presParOf" srcId="{EADB3869-856D-45E7-8D65-0944D0CDC058}" destId="{524D7CE6-60E0-4799-8DCD-8275AC5CB706}" srcOrd="0" destOrd="0" presId="urn:microsoft.com/office/officeart/2005/8/layout/bProcess4"/>
    <dgm:cxn modelId="{D7C8FA7F-BBC5-46AE-BE28-92CC226BA57A}" type="presParOf" srcId="{EADB3869-856D-45E7-8D65-0944D0CDC058}" destId="{C6CACC80-6A75-443E-9136-C566B911CB44}" srcOrd="1" destOrd="0" presId="urn:microsoft.com/office/officeart/2005/8/layout/bProcess4"/>
    <dgm:cxn modelId="{1F90A189-D4FE-4BCE-B574-6717AB967DCD}" type="presParOf" srcId="{45B98C68-0958-4A1E-B4B4-3FA88AB8DCD9}" destId="{AB5152A2-0AB2-4187-A575-2617F85DDCAE}" srcOrd="3" destOrd="0" presId="urn:microsoft.com/office/officeart/2005/8/layout/bProcess4"/>
    <dgm:cxn modelId="{B776EDDE-8A3F-4D6E-BE11-130B509680F6}" type="presParOf" srcId="{45B98C68-0958-4A1E-B4B4-3FA88AB8DCD9}" destId="{BDD1C01C-5A98-4C54-8309-8F5A084A9203}" srcOrd="4" destOrd="0" presId="urn:microsoft.com/office/officeart/2005/8/layout/bProcess4"/>
    <dgm:cxn modelId="{FD5042DF-53CD-4847-9A85-0585E74F1E61}" type="presParOf" srcId="{BDD1C01C-5A98-4C54-8309-8F5A084A9203}" destId="{D86B7D42-9A7E-4B46-976E-7E193CAAB919}" srcOrd="0" destOrd="0" presId="urn:microsoft.com/office/officeart/2005/8/layout/bProcess4"/>
    <dgm:cxn modelId="{DD372F3D-A87F-4715-AB55-C3BE6A12861A}" type="presParOf" srcId="{BDD1C01C-5A98-4C54-8309-8F5A084A9203}" destId="{BF1FB656-D75A-4240-936A-78E09CFECDEC}" srcOrd="1" destOrd="0" presId="urn:microsoft.com/office/officeart/2005/8/layout/bProcess4"/>
    <dgm:cxn modelId="{910B7662-9B12-49EF-B8DF-1EF73D2EB558}" type="presParOf" srcId="{45B98C68-0958-4A1E-B4B4-3FA88AB8DCD9}" destId="{60EFECBE-FE8B-4F26-B284-F98DB3D3D8EC}" srcOrd="5" destOrd="0" presId="urn:microsoft.com/office/officeart/2005/8/layout/bProcess4"/>
    <dgm:cxn modelId="{475183F5-8740-4C36-991F-CA0D839AD30D}" type="presParOf" srcId="{45B98C68-0958-4A1E-B4B4-3FA88AB8DCD9}" destId="{41CA871D-50A4-41ED-AC08-088D874749A4}" srcOrd="6" destOrd="0" presId="urn:microsoft.com/office/officeart/2005/8/layout/bProcess4"/>
    <dgm:cxn modelId="{A080AA1F-6253-4120-BFA6-35F2EC6FAB2B}" type="presParOf" srcId="{41CA871D-50A4-41ED-AC08-088D874749A4}" destId="{3056C526-B8D9-4AB1-81DD-656B8FC72F4C}" srcOrd="0" destOrd="0" presId="urn:microsoft.com/office/officeart/2005/8/layout/bProcess4"/>
    <dgm:cxn modelId="{2B0747FD-0A4F-4006-B9B0-7CC728F84A0B}" type="presParOf" srcId="{41CA871D-50A4-41ED-AC08-088D874749A4}" destId="{556AB3E6-15C5-4542-AC32-E6DB423354D8}" srcOrd="1" destOrd="0" presId="urn:microsoft.com/office/officeart/2005/8/layout/bProcess4"/>
    <dgm:cxn modelId="{1EB589E7-31E9-41F2-A149-5BB49DEF699E}" type="presParOf" srcId="{45B98C68-0958-4A1E-B4B4-3FA88AB8DCD9}" destId="{22F4326F-7E21-426E-8A9C-AC7E393E294E}" srcOrd="7" destOrd="0" presId="urn:microsoft.com/office/officeart/2005/8/layout/bProcess4"/>
    <dgm:cxn modelId="{837C41ED-242B-4366-A84A-B037A7C77A48}" type="presParOf" srcId="{45B98C68-0958-4A1E-B4B4-3FA88AB8DCD9}" destId="{B415F8AA-AEB4-4DC9-93C6-C3F73D4CFF9D}" srcOrd="8" destOrd="0" presId="urn:microsoft.com/office/officeart/2005/8/layout/bProcess4"/>
    <dgm:cxn modelId="{1B85BA6B-509B-4086-88F0-1CACC86A719C}" type="presParOf" srcId="{B415F8AA-AEB4-4DC9-93C6-C3F73D4CFF9D}" destId="{9F84B889-6380-4F0E-A2FB-FC2D810B80C5}" srcOrd="0" destOrd="0" presId="urn:microsoft.com/office/officeart/2005/8/layout/bProcess4"/>
    <dgm:cxn modelId="{A81D3616-6030-47F8-ACE2-0585C4DE82E8}" type="presParOf" srcId="{B415F8AA-AEB4-4DC9-93C6-C3F73D4CFF9D}" destId="{BB5A4D63-981C-43B0-9FF0-696BA44512F2}" srcOrd="1" destOrd="0" presId="urn:microsoft.com/office/officeart/2005/8/layout/bProcess4"/>
    <dgm:cxn modelId="{790E4EF7-4D56-44CF-8988-9F2EA6F1291E}" type="presParOf" srcId="{45B98C68-0958-4A1E-B4B4-3FA88AB8DCD9}" destId="{52B47B2D-4660-4864-B5CD-A9666CF5DD90}" srcOrd="9" destOrd="0" presId="urn:microsoft.com/office/officeart/2005/8/layout/bProcess4"/>
    <dgm:cxn modelId="{A636C337-86CA-4725-AE0C-716330E9BC4A}" type="presParOf" srcId="{45B98C68-0958-4A1E-B4B4-3FA88AB8DCD9}" destId="{21D5E088-A5C8-498A-B626-08E9E4365EA0}" srcOrd="10" destOrd="0" presId="urn:microsoft.com/office/officeart/2005/8/layout/bProcess4"/>
    <dgm:cxn modelId="{C7AF9EF8-FE3A-4999-98F9-5B9AABC049F2}" type="presParOf" srcId="{21D5E088-A5C8-498A-B626-08E9E4365EA0}" destId="{3898E3CF-3585-433F-84AE-18881D3787C5}" srcOrd="0" destOrd="0" presId="urn:microsoft.com/office/officeart/2005/8/layout/bProcess4"/>
    <dgm:cxn modelId="{43CDFF55-AA1A-40D4-82A7-0960C7656D4D}" type="presParOf" srcId="{21D5E088-A5C8-498A-B626-08E9E4365EA0}" destId="{C1D72112-9476-41EF-BBFB-C0D8C6F8A3E0}" srcOrd="1" destOrd="0" presId="urn:microsoft.com/office/officeart/2005/8/layout/bProcess4"/>
    <dgm:cxn modelId="{68A45783-C1D8-467B-9A43-8DA19308F36C}" type="presParOf" srcId="{45B98C68-0958-4A1E-B4B4-3FA88AB8DCD9}" destId="{216603F5-AD64-4918-9394-481891990D9A}" srcOrd="11" destOrd="0" presId="urn:microsoft.com/office/officeart/2005/8/layout/bProcess4"/>
    <dgm:cxn modelId="{C5C21286-69B0-480F-AB53-A6D9224AC22B}" type="presParOf" srcId="{45B98C68-0958-4A1E-B4B4-3FA88AB8DCD9}" destId="{C41C4D4B-AA36-4DDB-8641-D9C8BE37EE9F}" srcOrd="12" destOrd="0" presId="urn:microsoft.com/office/officeart/2005/8/layout/bProcess4"/>
    <dgm:cxn modelId="{C60B49CC-582F-439A-A1B4-4670E39817AD}" type="presParOf" srcId="{C41C4D4B-AA36-4DDB-8641-D9C8BE37EE9F}" destId="{A72DAD48-A763-41B1-81C6-5666D286DEF2}" srcOrd="0" destOrd="0" presId="urn:microsoft.com/office/officeart/2005/8/layout/bProcess4"/>
    <dgm:cxn modelId="{73EA3D07-AC4D-4C1C-BAE7-B3B1C85CBF0A}" type="presParOf" srcId="{C41C4D4B-AA36-4DDB-8641-D9C8BE37EE9F}" destId="{AC094155-C1A4-48FB-A2D2-B908B0A88653}" srcOrd="1" destOrd="0" presId="urn:microsoft.com/office/officeart/2005/8/layout/bProcess4"/>
    <dgm:cxn modelId="{8DFF0D1E-A356-468E-92F9-28A12C248F1E}" type="presParOf" srcId="{45B98C68-0958-4A1E-B4B4-3FA88AB8DCD9}" destId="{13D044DB-A869-4A53-ADFE-83BDB3CD3073}" srcOrd="13" destOrd="0" presId="urn:microsoft.com/office/officeart/2005/8/layout/bProcess4"/>
    <dgm:cxn modelId="{188FB4AE-9E75-4FEA-B9F2-BA8001B619FE}" type="presParOf" srcId="{45B98C68-0958-4A1E-B4B4-3FA88AB8DCD9}" destId="{CC518887-A3C2-49D3-86AF-09E2A119E469}" srcOrd="14" destOrd="0" presId="urn:microsoft.com/office/officeart/2005/8/layout/bProcess4"/>
    <dgm:cxn modelId="{550FA768-9559-4B80-811F-748D97ACB5DF}" type="presParOf" srcId="{CC518887-A3C2-49D3-86AF-09E2A119E469}" destId="{A1AF94DC-BF5F-4D80-83B4-3B6A134E182E}" srcOrd="0" destOrd="0" presId="urn:microsoft.com/office/officeart/2005/8/layout/bProcess4"/>
    <dgm:cxn modelId="{BA1521E1-D36E-45CC-A834-BDCE8C87ABF1}" type="presParOf" srcId="{CC518887-A3C2-49D3-86AF-09E2A119E469}" destId="{33DBAF44-ACC8-4268-89F0-657651603BEC}" srcOrd="1" destOrd="0" presId="urn:microsoft.com/office/officeart/2005/8/layout/bProcess4"/>
    <dgm:cxn modelId="{62BE1F59-F893-46D5-9FFE-2833986561CF}" type="presParOf" srcId="{45B98C68-0958-4A1E-B4B4-3FA88AB8DCD9}" destId="{4D67CD4E-7EF9-4099-973A-C75320717F32}" srcOrd="15" destOrd="0" presId="urn:microsoft.com/office/officeart/2005/8/layout/bProcess4"/>
    <dgm:cxn modelId="{36AC0679-0714-46D2-9B97-FE332D10F048}" type="presParOf" srcId="{45B98C68-0958-4A1E-B4B4-3FA88AB8DCD9}" destId="{EE98E5CE-354E-4AC6-94AB-F40F39325AA3}" srcOrd="16" destOrd="0" presId="urn:microsoft.com/office/officeart/2005/8/layout/bProcess4"/>
    <dgm:cxn modelId="{B9A3C40A-2D9C-4874-8014-3F1E7F391605}" type="presParOf" srcId="{EE98E5CE-354E-4AC6-94AB-F40F39325AA3}" destId="{78776444-09E4-4B4C-ACE2-4634D5B43FE9}" srcOrd="0" destOrd="0" presId="urn:microsoft.com/office/officeart/2005/8/layout/bProcess4"/>
    <dgm:cxn modelId="{4342A82E-B888-4947-995D-9317EE3E33D4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Wissensquellen?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B523722D-9A32-48AA-B8C3-22166CA6B325}" type="presOf" srcId="{209C371E-492C-4B71-97A3-4DCB4C3DF47E}" destId="{4D67CD4E-7EF9-4099-973A-C75320717F32}" srcOrd="0" destOrd="0" presId="urn:microsoft.com/office/officeart/2005/8/layout/bProcess4"/>
    <dgm:cxn modelId="{3BA87B1B-193E-49F4-BA6A-CF02F88D6184}" type="presOf" srcId="{9CDAE357-FD96-4E87-B098-5D0A5630B177}" destId="{8223682D-6FFC-40DE-877A-6211197520BE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F6A9EC0B-5447-4DF7-BADB-6C06A98DE6F4}" type="presOf" srcId="{FB3719C2-FD73-4006-8BAA-AD6C551D7E56}" destId="{22F4326F-7E21-426E-8A9C-AC7E393E294E}" srcOrd="0" destOrd="0" presId="urn:microsoft.com/office/officeart/2005/8/layout/bProcess4"/>
    <dgm:cxn modelId="{303D6982-CBD7-45C9-ABDB-0CA33915AED6}" type="presOf" srcId="{2591587E-8223-47CF-B2CA-7FCA89A23E69}" destId="{C1D72112-9476-41EF-BBFB-C0D8C6F8A3E0}" srcOrd="0" destOrd="0" presId="urn:microsoft.com/office/officeart/2005/8/layout/bProcess4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2A101417-87C6-498D-9D11-15D30FD88404}" type="presOf" srcId="{6BDA4D2F-432D-40C2-B4C6-2CEE378647BD}" destId="{556AB3E6-15C5-4542-AC32-E6DB423354D8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BEB9CA0A-BF37-4CBE-9F43-9FC55EC6AC66}" type="presOf" srcId="{E9F9A4FF-19EE-4A5C-9733-61E2AACDB1C1}" destId="{7B6B6C5C-FEE7-4A48-9B18-C6F38AB3E785}" srcOrd="0" destOrd="0" presId="urn:microsoft.com/office/officeart/2005/8/layout/bProcess4"/>
    <dgm:cxn modelId="{E2797733-6AD2-4363-B5A2-58AE604914AC}" type="presOf" srcId="{D2BF5747-A0AB-40A9-873F-DD67205CA335}" destId="{60EFECBE-FE8B-4F26-B284-F98DB3D3D8EC}" srcOrd="0" destOrd="0" presId="urn:microsoft.com/office/officeart/2005/8/layout/bProcess4"/>
    <dgm:cxn modelId="{9D11CBBA-D07F-475B-A4DB-558DC5A4C2EE}" type="presOf" srcId="{A87594E9-52CF-41EA-895B-C66B446E340F}" destId="{AB5152A2-0AB2-4187-A575-2617F85DDCAE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F1F63861-0E2B-4CD5-A31F-27A2032CB636}" type="presOf" srcId="{3AF341CA-94E6-49E2-9D8D-BE841B0CBAFE}" destId="{FE9726FA-066E-4308-BDC3-9A7EA019ECC4}" srcOrd="0" destOrd="0" presId="urn:microsoft.com/office/officeart/2005/8/layout/bProcess4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C73B62E1-BE9E-4925-8BA4-F161E1BD5B67}" type="presOf" srcId="{20BECFF8-BB40-4202-9065-80FD214EA0B2}" destId="{52B47B2D-4660-4864-B5CD-A9666CF5DD90}" srcOrd="0" destOrd="0" presId="urn:microsoft.com/office/officeart/2005/8/layout/bProcess4"/>
    <dgm:cxn modelId="{83870276-1B37-4C2E-A3A0-15D68BCBA7D2}" type="presOf" srcId="{DD34E704-012D-4C2B-BBB4-1501A11FBAD4}" destId="{AC094155-C1A4-48FB-A2D2-B908B0A88653}" srcOrd="0" destOrd="0" presId="urn:microsoft.com/office/officeart/2005/8/layout/bProcess4"/>
    <dgm:cxn modelId="{9B9122A2-1916-429C-8E07-A706D7F84D4B}" type="presOf" srcId="{C33C1FCE-2D89-46E2-9123-71B4CBDC3702}" destId="{BF1FB656-D75A-4240-936A-78E09CFECDEC}" srcOrd="0" destOrd="0" presId="urn:microsoft.com/office/officeart/2005/8/layout/bProcess4"/>
    <dgm:cxn modelId="{26A4CAAB-8B64-44ED-A1F2-0D183C9FE4E1}" type="presOf" srcId="{190803AA-5C53-41C2-81C9-7DA50AB2429F}" destId="{45B98C68-0958-4A1E-B4B4-3FA88AB8DCD9}" srcOrd="0" destOrd="0" presId="urn:microsoft.com/office/officeart/2005/8/layout/bProcess4"/>
    <dgm:cxn modelId="{A413FFB4-683D-45E3-89CD-04DD3EAEA588}" type="presOf" srcId="{5F5DE58A-5B63-4807-978C-96FAADF49C19}" destId="{33DBAF44-ACC8-4268-89F0-657651603BEC}" srcOrd="0" destOrd="0" presId="urn:microsoft.com/office/officeart/2005/8/layout/bProcess4"/>
    <dgm:cxn modelId="{DB0525A2-37E9-4E1A-B5C9-644F70B07840}" type="presOf" srcId="{189F8958-D604-494D-A7FD-339E6D34A2C1}" destId="{C6CACC80-6A75-443E-9136-C566B911CB44}" srcOrd="0" destOrd="0" presId="urn:microsoft.com/office/officeart/2005/8/layout/bProcess4"/>
    <dgm:cxn modelId="{B9519857-C192-4989-9BD0-B5A95412F4E2}" type="presOf" srcId="{F16C8A97-981F-4F69-9104-CD8AA90B9FEA}" destId="{BB5A4D63-981C-43B0-9FF0-696BA44512F2}" srcOrd="0" destOrd="0" presId="urn:microsoft.com/office/officeart/2005/8/layout/bProcess4"/>
    <dgm:cxn modelId="{8CA27D01-E7D8-4F19-8A4F-6F050F373613}" type="presOf" srcId="{6D01EE6E-A2E6-490F-99A7-5F99F4F764FB}" destId="{13D044DB-A869-4A53-ADFE-83BDB3CD3073}" srcOrd="0" destOrd="0" presId="urn:microsoft.com/office/officeart/2005/8/layout/bProcess4"/>
    <dgm:cxn modelId="{B95013D1-0B92-4DB7-A69D-94FA161A00D3}" type="presOf" srcId="{B5347244-BCF5-4D64-9E39-E4E2C9499454}" destId="{216603F5-AD64-4918-9394-481891990D9A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62D6128A-C58F-4AAB-8C67-23A6F52F50A8}" type="presParOf" srcId="{45B98C68-0958-4A1E-B4B4-3FA88AB8DCD9}" destId="{A45DE5DA-84EF-42DE-9927-E2029F62F8C3}" srcOrd="0" destOrd="0" presId="urn:microsoft.com/office/officeart/2005/8/layout/bProcess4"/>
    <dgm:cxn modelId="{E70C1467-352A-4824-8E30-7C5B9860E906}" type="presParOf" srcId="{A45DE5DA-84EF-42DE-9927-E2029F62F8C3}" destId="{DAD99296-74B4-4743-8B8D-A25B52F029AD}" srcOrd="0" destOrd="0" presId="urn:microsoft.com/office/officeart/2005/8/layout/bProcess4"/>
    <dgm:cxn modelId="{AE15995D-86E2-4716-A55A-5FACD0EE7E44}" type="presParOf" srcId="{A45DE5DA-84EF-42DE-9927-E2029F62F8C3}" destId="{8223682D-6FFC-40DE-877A-6211197520BE}" srcOrd="1" destOrd="0" presId="urn:microsoft.com/office/officeart/2005/8/layout/bProcess4"/>
    <dgm:cxn modelId="{B40A6725-8032-4672-8ABB-755F58C78592}" type="presParOf" srcId="{45B98C68-0958-4A1E-B4B4-3FA88AB8DCD9}" destId="{FE9726FA-066E-4308-BDC3-9A7EA019ECC4}" srcOrd="1" destOrd="0" presId="urn:microsoft.com/office/officeart/2005/8/layout/bProcess4"/>
    <dgm:cxn modelId="{9C7F02DC-BAE6-42B3-A9AD-82C6BA039CD2}" type="presParOf" srcId="{45B98C68-0958-4A1E-B4B4-3FA88AB8DCD9}" destId="{EADB3869-856D-45E7-8D65-0944D0CDC058}" srcOrd="2" destOrd="0" presId="urn:microsoft.com/office/officeart/2005/8/layout/bProcess4"/>
    <dgm:cxn modelId="{3CCE61D9-4A2B-408B-97F9-C47F993B6245}" type="presParOf" srcId="{EADB3869-856D-45E7-8D65-0944D0CDC058}" destId="{524D7CE6-60E0-4799-8DCD-8275AC5CB706}" srcOrd="0" destOrd="0" presId="urn:microsoft.com/office/officeart/2005/8/layout/bProcess4"/>
    <dgm:cxn modelId="{7808767C-1B89-4167-98E8-404755A5D68A}" type="presParOf" srcId="{EADB3869-856D-45E7-8D65-0944D0CDC058}" destId="{C6CACC80-6A75-443E-9136-C566B911CB44}" srcOrd="1" destOrd="0" presId="urn:microsoft.com/office/officeart/2005/8/layout/bProcess4"/>
    <dgm:cxn modelId="{FF111097-0550-4271-8887-97979C2FA3B1}" type="presParOf" srcId="{45B98C68-0958-4A1E-B4B4-3FA88AB8DCD9}" destId="{AB5152A2-0AB2-4187-A575-2617F85DDCAE}" srcOrd="3" destOrd="0" presId="urn:microsoft.com/office/officeart/2005/8/layout/bProcess4"/>
    <dgm:cxn modelId="{F2716310-273C-4B57-AFA2-E1DC13381FB7}" type="presParOf" srcId="{45B98C68-0958-4A1E-B4B4-3FA88AB8DCD9}" destId="{BDD1C01C-5A98-4C54-8309-8F5A084A9203}" srcOrd="4" destOrd="0" presId="urn:microsoft.com/office/officeart/2005/8/layout/bProcess4"/>
    <dgm:cxn modelId="{7D10FCB3-9980-4E47-9F2D-1A9F9885F074}" type="presParOf" srcId="{BDD1C01C-5A98-4C54-8309-8F5A084A9203}" destId="{D86B7D42-9A7E-4B46-976E-7E193CAAB919}" srcOrd="0" destOrd="0" presId="urn:microsoft.com/office/officeart/2005/8/layout/bProcess4"/>
    <dgm:cxn modelId="{39C3C91F-85CE-48AE-91F2-B38B583A5D1A}" type="presParOf" srcId="{BDD1C01C-5A98-4C54-8309-8F5A084A9203}" destId="{BF1FB656-D75A-4240-936A-78E09CFECDEC}" srcOrd="1" destOrd="0" presId="urn:microsoft.com/office/officeart/2005/8/layout/bProcess4"/>
    <dgm:cxn modelId="{B77B7D8E-B9E3-4634-A1C2-17ECD2AF81F3}" type="presParOf" srcId="{45B98C68-0958-4A1E-B4B4-3FA88AB8DCD9}" destId="{60EFECBE-FE8B-4F26-B284-F98DB3D3D8EC}" srcOrd="5" destOrd="0" presId="urn:microsoft.com/office/officeart/2005/8/layout/bProcess4"/>
    <dgm:cxn modelId="{8CB26167-14E3-4373-8FE5-3BC2AD41C1FD}" type="presParOf" srcId="{45B98C68-0958-4A1E-B4B4-3FA88AB8DCD9}" destId="{41CA871D-50A4-41ED-AC08-088D874749A4}" srcOrd="6" destOrd="0" presId="urn:microsoft.com/office/officeart/2005/8/layout/bProcess4"/>
    <dgm:cxn modelId="{3A8BAC49-9DFC-4EB4-A80D-D06BEEF43B1F}" type="presParOf" srcId="{41CA871D-50A4-41ED-AC08-088D874749A4}" destId="{3056C526-B8D9-4AB1-81DD-656B8FC72F4C}" srcOrd="0" destOrd="0" presId="urn:microsoft.com/office/officeart/2005/8/layout/bProcess4"/>
    <dgm:cxn modelId="{38B50106-B6FC-4D1E-B071-B512273B015D}" type="presParOf" srcId="{41CA871D-50A4-41ED-AC08-088D874749A4}" destId="{556AB3E6-15C5-4542-AC32-E6DB423354D8}" srcOrd="1" destOrd="0" presId="urn:microsoft.com/office/officeart/2005/8/layout/bProcess4"/>
    <dgm:cxn modelId="{78B6AAC5-5945-4515-8DD9-5019E79CD9A0}" type="presParOf" srcId="{45B98C68-0958-4A1E-B4B4-3FA88AB8DCD9}" destId="{22F4326F-7E21-426E-8A9C-AC7E393E294E}" srcOrd="7" destOrd="0" presId="urn:microsoft.com/office/officeart/2005/8/layout/bProcess4"/>
    <dgm:cxn modelId="{4C7FA0E1-FAE5-4E71-BCFB-BF9F0F9D5870}" type="presParOf" srcId="{45B98C68-0958-4A1E-B4B4-3FA88AB8DCD9}" destId="{B415F8AA-AEB4-4DC9-93C6-C3F73D4CFF9D}" srcOrd="8" destOrd="0" presId="urn:microsoft.com/office/officeart/2005/8/layout/bProcess4"/>
    <dgm:cxn modelId="{436A08BE-8EE1-4F3F-ADE3-C64C1D996F84}" type="presParOf" srcId="{B415F8AA-AEB4-4DC9-93C6-C3F73D4CFF9D}" destId="{9F84B889-6380-4F0E-A2FB-FC2D810B80C5}" srcOrd="0" destOrd="0" presId="urn:microsoft.com/office/officeart/2005/8/layout/bProcess4"/>
    <dgm:cxn modelId="{7C570AA7-CFD3-4098-A9F0-8CA2BE77777E}" type="presParOf" srcId="{B415F8AA-AEB4-4DC9-93C6-C3F73D4CFF9D}" destId="{BB5A4D63-981C-43B0-9FF0-696BA44512F2}" srcOrd="1" destOrd="0" presId="urn:microsoft.com/office/officeart/2005/8/layout/bProcess4"/>
    <dgm:cxn modelId="{03ACB854-4729-45F2-96AA-EA97F3D63A3F}" type="presParOf" srcId="{45B98C68-0958-4A1E-B4B4-3FA88AB8DCD9}" destId="{52B47B2D-4660-4864-B5CD-A9666CF5DD90}" srcOrd="9" destOrd="0" presId="urn:microsoft.com/office/officeart/2005/8/layout/bProcess4"/>
    <dgm:cxn modelId="{6E0AF542-DD9C-409E-9855-DCE0B034C092}" type="presParOf" srcId="{45B98C68-0958-4A1E-B4B4-3FA88AB8DCD9}" destId="{21D5E088-A5C8-498A-B626-08E9E4365EA0}" srcOrd="10" destOrd="0" presId="urn:microsoft.com/office/officeart/2005/8/layout/bProcess4"/>
    <dgm:cxn modelId="{59205944-F5AB-4AB9-A837-C98E3711739E}" type="presParOf" srcId="{21D5E088-A5C8-498A-B626-08E9E4365EA0}" destId="{3898E3CF-3585-433F-84AE-18881D3787C5}" srcOrd="0" destOrd="0" presId="urn:microsoft.com/office/officeart/2005/8/layout/bProcess4"/>
    <dgm:cxn modelId="{4906851C-CD0A-4AF3-B961-DE81CA708E18}" type="presParOf" srcId="{21D5E088-A5C8-498A-B626-08E9E4365EA0}" destId="{C1D72112-9476-41EF-BBFB-C0D8C6F8A3E0}" srcOrd="1" destOrd="0" presId="urn:microsoft.com/office/officeart/2005/8/layout/bProcess4"/>
    <dgm:cxn modelId="{41235F15-07B1-46FD-B994-16B1A2610388}" type="presParOf" srcId="{45B98C68-0958-4A1E-B4B4-3FA88AB8DCD9}" destId="{216603F5-AD64-4918-9394-481891990D9A}" srcOrd="11" destOrd="0" presId="urn:microsoft.com/office/officeart/2005/8/layout/bProcess4"/>
    <dgm:cxn modelId="{0BF74025-E180-4F11-89C8-113A90EBFC91}" type="presParOf" srcId="{45B98C68-0958-4A1E-B4B4-3FA88AB8DCD9}" destId="{C41C4D4B-AA36-4DDB-8641-D9C8BE37EE9F}" srcOrd="12" destOrd="0" presId="urn:microsoft.com/office/officeart/2005/8/layout/bProcess4"/>
    <dgm:cxn modelId="{3351BC1A-8727-44FB-8CFF-6B9DB09F6A48}" type="presParOf" srcId="{C41C4D4B-AA36-4DDB-8641-D9C8BE37EE9F}" destId="{A72DAD48-A763-41B1-81C6-5666D286DEF2}" srcOrd="0" destOrd="0" presId="urn:microsoft.com/office/officeart/2005/8/layout/bProcess4"/>
    <dgm:cxn modelId="{1D13C9D2-437E-4CA4-BAE9-CA6F7AE056EE}" type="presParOf" srcId="{C41C4D4B-AA36-4DDB-8641-D9C8BE37EE9F}" destId="{AC094155-C1A4-48FB-A2D2-B908B0A88653}" srcOrd="1" destOrd="0" presId="urn:microsoft.com/office/officeart/2005/8/layout/bProcess4"/>
    <dgm:cxn modelId="{89B10851-F41B-4F5F-ADD9-975F4EAD696C}" type="presParOf" srcId="{45B98C68-0958-4A1E-B4B4-3FA88AB8DCD9}" destId="{13D044DB-A869-4A53-ADFE-83BDB3CD3073}" srcOrd="13" destOrd="0" presId="urn:microsoft.com/office/officeart/2005/8/layout/bProcess4"/>
    <dgm:cxn modelId="{05F26725-E4F2-46F6-9EA0-99A88A562D5D}" type="presParOf" srcId="{45B98C68-0958-4A1E-B4B4-3FA88AB8DCD9}" destId="{CC518887-A3C2-49D3-86AF-09E2A119E469}" srcOrd="14" destOrd="0" presId="urn:microsoft.com/office/officeart/2005/8/layout/bProcess4"/>
    <dgm:cxn modelId="{34D661C5-4BD7-4170-A95A-1EAFA40B8C68}" type="presParOf" srcId="{CC518887-A3C2-49D3-86AF-09E2A119E469}" destId="{A1AF94DC-BF5F-4D80-83B4-3B6A134E182E}" srcOrd="0" destOrd="0" presId="urn:microsoft.com/office/officeart/2005/8/layout/bProcess4"/>
    <dgm:cxn modelId="{7264CF37-7F2C-4A9C-A763-DC54D4342F9E}" type="presParOf" srcId="{CC518887-A3C2-49D3-86AF-09E2A119E469}" destId="{33DBAF44-ACC8-4268-89F0-657651603BEC}" srcOrd="1" destOrd="0" presId="urn:microsoft.com/office/officeart/2005/8/layout/bProcess4"/>
    <dgm:cxn modelId="{8916ECA2-F6B2-47E6-8C29-0F8B35788F28}" type="presParOf" srcId="{45B98C68-0958-4A1E-B4B4-3FA88AB8DCD9}" destId="{4D67CD4E-7EF9-4099-973A-C75320717F32}" srcOrd="15" destOrd="0" presId="urn:microsoft.com/office/officeart/2005/8/layout/bProcess4"/>
    <dgm:cxn modelId="{13AC78ED-64C4-4456-A607-E93A045CF7BD}" type="presParOf" srcId="{45B98C68-0958-4A1E-B4B4-3FA88AB8DCD9}" destId="{EE98E5CE-354E-4AC6-94AB-F40F39325AA3}" srcOrd="16" destOrd="0" presId="urn:microsoft.com/office/officeart/2005/8/layout/bProcess4"/>
    <dgm:cxn modelId="{86763EB4-F8DC-47AC-987F-BFF610B44C23}" type="presParOf" srcId="{EE98E5CE-354E-4AC6-94AB-F40F39325AA3}" destId="{78776444-09E4-4B4C-ACE2-4634D5B43FE9}" srcOrd="0" destOrd="0" presId="urn:microsoft.com/office/officeart/2005/8/layout/bProcess4"/>
    <dgm:cxn modelId="{D123E6BD-0519-4667-9E3A-A88E4D418DFC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Informations-quellen?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3CD93EE9-9D72-4799-894E-60E4C22C0803}" type="presOf" srcId="{C33C1FCE-2D89-46E2-9123-71B4CBDC3702}" destId="{BF1FB656-D75A-4240-936A-78E09CFECDEC}" srcOrd="0" destOrd="0" presId="urn:microsoft.com/office/officeart/2005/8/layout/bProcess4"/>
    <dgm:cxn modelId="{875333A7-C6A7-46DE-A0C8-0FBCAADF495B}" type="presOf" srcId="{D2BF5747-A0AB-40A9-873F-DD67205CA335}" destId="{60EFECBE-FE8B-4F26-B284-F98DB3D3D8EC}" srcOrd="0" destOrd="0" presId="urn:microsoft.com/office/officeart/2005/8/layout/bProcess4"/>
    <dgm:cxn modelId="{85F261AB-5E1C-4630-8004-F5B32B68B63C}" type="presOf" srcId="{189F8958-D604-494D-A7FD-339E6D34A2C1}" destId="{C6CACC80-6A75-443E-9136-C566B911CB44}" srcOrd="0" destOrd="0" presId="urn:microsoft.com/office/officeart/2005/8/layout/bProcess4"/>
    <dgm:cxn modelId="{86C0200C-1A41-4FBA-B69B-6EF7AD59DD97}" type="presOf" srcId="{209C371E-492C-4B71-97A3-4DCB4C3DF47E}" destId="{4D67CD4E-7EF9-4099-973A-C75320717F32}" srcOrd="0" destOrd="0" presId="urn:microsoft.com/office/officeart/2005/8/layout/bProcess4"/>
    <dgm:cxn modelId="{032F7BE4-D472-4B55-B0FE-603E9DDFEA60}" type="presOf" srcId="{2591587E-8223-47CF-B2CA-7FCA89A23E69}" destId="{C1D72112-9476-41EF-BBFB-C0D8C6F8A3E0}" srcOrd="0" destOrd="0" presId="urn:microsoft.com/office/officeart/2005/8/layout/bProcess4"/>
    <dgm:cxn modelId="{D14C2C28-4B70-4560-B078-127551583239}" type="presOf" srcId="{5F5DE58A-5B63-4807-978C-96FAADF49C19}" destId="{33DBAF44-ACC8-4268-89F0-657651603BEC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E51FD88E-C39C-41A9-9EB4-021DFF808040}" type="presOf" srcId="{DD34E704-012D-4C2B-BBB4-1501A11FBAD4}" destId="{AC094155-C1A4-48FB-A2D2-B908B0A88653}" srcOrd="0" destOrd="0" presId="urn:microsoft.com/office/officeart/2005/8/layout/bProcess4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7DF47929-DC0C-4504-B481-E6B66CC20E72}" type="presOf" srcId="{6BDA4D2F-432D-40C2-B4C6-2CEE378647BD}" destId="{556AB3E6-15C5-4542-AC32-E6DB423354D8}" srcOrd="0" destOrd="0" presId="urn:microsoft.com/office/officeart/2005/8/layout/bProcess4"/>
    <dgm:cxn modelId="{163EAD46-A8B9-45C3-AB5C-11271785F46D}" type="presOf" srcId="{20BECFF8-BB40-4202-9065-80FD214EA0B2}" destId="{52B47B2D-4660-4864-B5CD-A9666CF5DD90}" srcOrd="0" destOrd="0" presId="urn:microsoft.com/office/officeart/2005/8/layout/bProcess4"/>
    <dgm:cxn modelId="{3077C03C-A920-408D-9C32-5F56839BB17E}" type="presOf" srcId="{B5347244-BCF5-4D64-9E39-E4E2C9499454}" destId="{216603F5-AD64-4918-9394-481891990D9A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CFB63CA7-A9ED-490F-BBBE-3906858A91B1}" type="presOf" srcId="{190803AA-5C53-41C2-81C9-7DA50AB2429F}" destId="{45B98C68-0958-4A1E-B4B4-3FA88AB8DCD9}" srcOrd="0" destOrd="0" presId="urn:microsoft.com/office/officeart/2005/8/layout/bProcess4"/>
    <dgm:cxn modelId="{489C3B19-09B4-4D20-8B28-6AABAA462AFF}" type="presOf" srcId="{6D01EE6E-A2E6-490F-99A7-5F99F4F764FB}" destId="{13D044DB-A869-4A53-ADFE-83BDB3CD3073}" srcOrd="0" destOrd="0" presId="urn:microsoft.com/office/officeart/2005/8/layout/bProcess4"/>
    <dgm:cxn modelId="{258D5B57-A493-402A-99F6-840989B81EE1}" type="presOf" srcId="{3AF341CA-94E6-49E2-9D8D-BE841B0CBAFE}" destId="{FE9726FA-066E-4308-BDC3-9A7EA019ECC4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A8EF406A-2A40-4A94-9F31-B969D149035F}" type="presOf" srcId="{E9F9A4FF-19EE-4A5C-9733-61E2AACDB1C1}" destId="{7B6B6C5C-FEE7-4A48-9B18-C6F38AB3E785}" srcOrd="0" destOrd="0" presId="urn:microsoft.com/office/officeart/2005/8/layout/bProcess4"/>
    <dgm:cxn modelId="{DF95977A-6B55-4114-BEDD-C1CDB515A78C}" type="presOf" srcId="{9CDAE357-FD96-4E87-B098-5D0A5630B177}" destId="{8223682D-6FFC-40DE-877A-6211197520BE}" srcOrd="0" destOrd="0" presId="urn:microsoft.com/office/officeart/2005/8/layout/bProcess4"/>
    <dgm:cxn modelId="{DF92EFB9-9024-4249-99D0-B78B5DE5C574}" type="presOf" srcId="{A87594E9-52CF-41EA-895B-C66B446E340F}" destId="{AB5152A2-0AB2-4187-A575-2617F85DDCAE}" srcOrd="0" destOrd="0" presId="urn:microsoft.com/office/officeart/2005/8/layout/bProcess4"/>
    <dgm:cxn modelId="{69901AE8-1C0B-4D7E-A372-A29B77F0EC1C}" type="presOf" srcId="{FB3719C2-FD73-4006-8BAA-AD6C551D7E56}" destId="{22F4326F-7E21-426E-8A9C-AC7E393E294E}" srcOrd="0" destOrd="0" presId="urn:microsoft.com/office/officeart/2005/8/layout/bProcess4"/>
    <dgm:cxn modelId="{FA763410-FC56-493E-8202-A2BAD4FEF23B}" type="presOf" srcId="{F16C8A97-981F-4F69-9104-CD8AA90B9FEA}" destId="{BB5A4D63-981C-43B0-9FF0-696BA44512F2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DAA3D391-E419-435D-9036-80DFAA138591}" type="presParOf" srcId="{45B98C68-0958-4A1E-B4B4-3FA88AB8DCD9}" destId="{A45DE5DA-84EF-42DE-9927-E2029F62F8C3}" srcOrd="0" destOrd="0" presId="urn:microsoft.com/office/officeart/2005/8/layout/bProcess4"/>
    <dgm:cxn modelId="{B2FE12E9-F798-4F6F-ACD0-92AE60381506}" type="presParOf" srcId="{A45DE5DA-84EF-42DE-9927-E2029F62F8C3}" destId="{DAD99296-74B4-4743-8B8D-A25B52F029AD}" srcOrd="0" destOrd="0" presId="urn:microsoft.com/office/officeart/2005/8/layout/bProcess4"/>
    <dgm:cxn modelId="{C4F10912-2010-4ACC-AAEA-ED59256EA515}" type="presParOf" srcId="{A45DE5DA-84EF-42DE-9927-E2029F62F8C3}" destId="{8223682D-6FFC-40DE-877A-6211197520BE}" srcOrd="1" destOrd="0" presId="urn:microsoft.com/office/officeart/2005/8/layout/bProcess4"/>
    <dgm:cxn modelId="{B388A27B-ABA1-47AB-8918-D1F2676FA5C1}" type="presParOf" srcId="{45B98C68-0958-4A1E-B4B4-3FA88AB8DCD9}" destId="{FE9726FA-066E-4308-BDC3-9A7EA019ECC4}" srcOrd="1" destOrd="0" presId="urn:microsoft.com/office/officeart/2005/8/layout/bProcess4"/>
    <dgm:cxn modelId="{2601A79F-1266-4FDC-985F-4D782756B572}" type="presParOf" srcId="{45B98C68-0958-4A1E-B4B4-3FA88AB8DCD9}" destId="{EADB3869-856D-45E7-8D65-0944D0CDC058}" srcOrd="2" destOrd="0" presId="urn:microsoft.com/office/officeart/2005/8/layout/bProcess4"/>
    <dgm:cxn modelId="{AC52C619-488E-4770-ADB3-C9D3B1465C9B}" type="presParOf" srcId="{EADB3869-856D-45E7-8D65-0944D0CDC058}" destId="{524D7CE6-60E0-4799-8DCD-8275AC5CB706}" srcOrd="0" destOrd="0" presId="urn:microsoft.com/office/officeart/2005/8/layout/bProcess4"/>
    <dgm:cxn modelId="{D10A32B4-2541-4E10-8E95-F54237205E38}" type="presParOf" srcId="{EADB3869-856D-45E7-8D65-0944D0CDC058}" destId="{C6CACC80-6A75-443E-9136-C566B911CB44}" srcOrd="1" destOrd="0" presId="urn:microsoft.com/office/officeart/2005/8/layout/bProcess4"/>
    <dgm:cxn modelId="{43D7C644-5167-4A30-98D8-A90D86699134}" type="presParOf" srcId="{45B98C68-0958-4A1E-B4B4-3FA88AB8DCD9}" destId="{AB5152A2-0AB2-4187-A575-2617F85DDCAE}" srcOrd="3" destOrd="0" presId="urn:microsoft.com/office/officeart/2005/8/layout/bProcess4"/>
    <dgm:cxn modelId="{EDFBC720-434B-42D7-BD2B-C5561587B78A}" type="presParOf" srcId="{45B98C68-0958-4A1E-B4B4-3FA88AB8DCD9}" destId="{BDD1C01C-5A98-4C54-8309-8F5A084A9203}" srcOrd="4" destOrd="0" presId="urn:microsoft.com/office/officeart/2005/8/layout/bProcess4"/>
    <dgm:cxn modelId="{3DA3BA70-1503-483C-8143-C001D1DA2545}" type="presParOf" srcId="{BDD1C01C-5A98-4C54-8309-8F5A084A9203}" destId="{D86B7D42-9A7E-4B46-976E-7E193CAAB919}" srcOrd="0" destOrd="0" presId="urn:microsoft.com/office/officeart/2005/8/layout/bProcess4"/>
    <dgm:cxn modelId="{DBF8126C-E73B-4897-9CD4-B900E4DA91E0}" type="presParOf" srcId="{BDD1C01C-5A98-4C54-8309-8F5A084A9203}" destId="{BF1FB656-D75A-4240-936A-78E09CFECDEC}" srcOrd="1" destOrd="0" presId="urn:microsoft.com/office/officeart/2005/8/layout/bProcess4"/>
    <dgm:cxn modelId="{DF52B1CF-885D-4899-ABBD-C476E171267A}" type="presParOf" srcId="{45B98C68-0958-4A1E-B4B4-3FA88AB8DCD9}" destId="{60EFECBE-FE8B-4F26-B284-F98DB3D3D8EC}" srcOrd="5" destOrd="0" presId="urn:microsoft.com/office/officeart/2005/8/layout/bProcess4"/>
    <dgm:cxn modelId="{E4774A4D-C104-4A81-B943-C0395A46CD85}" type="presParOf" srcId="{45B98C68-0958-4A1E-B4B4-3FA88AB8DCD9}" destId="{41CA871D-50A4-41ED-AC08-088D874749A4}" srcOrd="6" destOrd="0" presId="urn:microsoft.com/office/officeart/2005/8/layout/bProcess4"/>
    <dgm:cxn modelId="{9EFEE783-AD5C-4BD3-88CC-9D5853F5822A}" type="presParOf" srcId="{41CA871D-50A4-41ED-AC08-088D874749A4}" destId="{3056C526-B8D9-4AB1-81DD-656B8FC72F4C}" srcOrd="0" destOrd="0" presId="urn:microsoft.com/office/officeart/2005/8/layout/bProcess4"/>
    <dgm:cxn modelId="{AFA7D741-8D1F-4EA4-82E8-C21E2CC8F057}" type="presParOf" srcId="{41CA871D-50A4-41ED-AC08-088D874749A4}" destId="{556AB3E6-15C5-4542-AC32-E6DB423354D8}" srcOrd="1" destOrd="0" presId="urn:microsoft.com/office/officeart/2005/8/layout/bProcess4"/>
    <dgm:cxn modelId="{6779BE32-3040-4962-8EFD-DB4E7700FE62}" type="presParOf" srcId="{45B98C68-0958-4A1E-B4B4-3FA88AB8DCD9}" destId="{22F4326F-7E21-426E-8A9C-AC7E393E294E}" srcOrd="7" destOrd="0" presId="urn:microsoft.com/office/officeart/2005/8/layout/bProcess4"/>
    <dgm:cxn modelId="{3456E1B7-B09C-403B-A964-E99AE47537D9}" type="presParOf" srcId="{45B98C68-0958-4A1E-B4B4-3FA88AB8DCD9}" destId="{B415F8AA-AEB4-4DC9-93C6-C3F73D4CFF9D}" srcOrd="8" destOrd="0" presId="urn:microsoft.com/office/officeart/2005/8/layout/bProcess4"/>
    <dgm:cxn modelId="{5E5D6635-E214-40AB-814C-F2B05039ADE7}" type="presParOf" srcId="{B415F8AA-AEB4-4DC9-93C6-C3F73D4CFF9D}" destId="{9F84B889-6380-4F0E-A2FB-FC2D810B80C5}" srcOrd="0" destOrd="0" presId="urn:microsoft.com/office/officeart/2005/8/layout/bProcess4"/>
    <dgm:cxn modelId="{A0EA4FDF-CDF0-41E7-8D3E-2BFD0C067392}" type="presParOf" srcId="{B415F8AA-AEB4-4DC9-93C6-C3F73D4CFF9D}" destId="{BB5A4D63-981C-43B0-9FF0-696BA44512F2}" srcOrd="1" destOrd="0" presId="urn:microsoft.com/office/officeart/2005/8/layout/bProcess4"/>
    <dgm:cxn modelId="{C147CCCC-1518-4632-A222-86D653F77417}" type="presParOf" srcId="{45B98C68-0958-4A1E-B4B4-3FA88AB8DCD9}" destId="{52B47B2D-4660-4864-B5CD-A9666CF5DD90}" srcOrd="9" destOrd="0" presId="urn:microsoft.com/office/officeart/2005/8/layout/bProcess4"/>
    <dgm:cxn modelId="{75F53EAB-32BF-4789-9B83-7AF29FE9A4E4}" type="presParOf" srcId="{45B98C68-0958-4A1E-B4B4-3FA88AB8DCD9}" destId="{21D5E088-A5C8-498A-B626-08E9E4365EA0}" srcOrd="10" destOrd="0" presId="urn:microsoft.com/office/officeart/2005/8/layout/bProcess4"/>
    <dgm:cxn modelId="{58CA033D-24D7-405F-9D50-39CFC0B1AFFA}" type="presParOf" srcId="{21D5E088-A5C8-498A-B626-08E9E4365EA0}" destId="{3898E3CF-3585-433F-84AE-18881D3787C5}" srcOrd="0" destOrd="0" presId="urn:microsoft.com/office/officeart/2005/8/layout/bProcess4"/>
    <dgm:cxn modelId="{FD544E3E-0D90-46E8-A44C-BF63FCD24A0E}" type="presParOf" srcId="{21D5E088-A5C8-498A-B626-08E9E4365EA0}" destId="{C1D72112-9476-41EF-BBFB-C0D8C6F8A3E0}" srcOrd="1" destOrd="0" presId="urn:microsoft.com/office/officeart/2005/8/layout/bProcess4"/>
    <dgm:cxn modelId="{AD56507A-9159-4BD3-9EE7-3ABD5FBDF748}" type="presParOf" srcId="{45B98C68-0958-4A1E-B4B4-3FA88AB8DCD9}" destId="{216603F5-AD64-4918-9394-481891990D9A}" srcOrd="11" destOrd="0" presId="urn:microsoft.com/office/officeart/2005/8/layout/bProcess4"/>
    <dgm:cxn modelId="{1B01CE48-6FC5-4088-92B5-AA5937E1D70C}" type="presParOf" srcId="{45B98C68-0958-4A1E-B4B4-3FA88AB8DCD9}" destId="{C41C4D4B-AA36-4DDB-8641-D9C8BE37EE9F}" srcOrd="12" destOrd="0" presId="urn:microsoft.com/office/officeart/2005/8/layout/bProcess4"/>
    <dgm:cxn modelId="{B8299A22-D972-45F9-911B-4A5A085C152A}" type="presParOf" srcId="{C41C4D4B-AA36-4DDB-8641-D9C8BE37EE9F}" destId="{A72DAD48-A763-41B1-81C6-5666D286DEF2}" srcOrd="0" destOrd="0" presId="urn:microsoft.com/office/officeart/2005/8/layout/bProcess4"/>
    <dgm:cxn modelId="{423C0A3F-32F6-4740-86B7-8C4499AE51E6}" type="presParOf" srcId="{C41C4D4B-AA36-4DDB-8641-D9C8BE37EE9F}" destId="{AC094155-C1A4-48FB-A2D2-B908B0A88653}" srcOrd="1" destOrd="0" presId="urn:microsoft.com/office/officeart/2005/8/layout/bProcess4"/>
    <dgm:cxn modelId="{CE028A30-DB2A-48BA-854B-C0ED7618800E}" type="presParOf" srcId="{45B98C68-0958-4A1E-B4B4-3FA88AB8DCD9}" destId="{13D044DB-A869-4A53-ADFE-83BDB3CD3073}" srcOrd="13" destOrd="0" presId="urn:microsoft.com/office/officeart/2005/8/layout/bProcess4"/>
    <dgm:cxn modelId="{75EB8B75-3577-4601-8C68-C928D885657E}" type="presParOf" srcId="{45B98C68-0958-4A1E-B4B4-3FA88AB8DCD9}" destId="{CC518887-A3C2-49D3-86AF-09E2A119E469}" srcOrd="14" destOrd="0" presId="urn:microsoft.com/office/officeart/2005/8/layout/bProcess4"/>
    <dgm:cxn modelId="{F963D0A2-1FD9-418C-8F8C-84D913D159A7}" type="presParOf" srcId="{CC518887-A3C2-49D3-86AF-09E2A119E469}" destId="{A1AF94DC-BF5F-4D80-83B4-3B6A134E182E}" srcOrd="0" destOrd="0" presId="urn:microsoft.com/office/officeart/2005/8/layout/bProcess4"/>
    <dgm:cxn modelId="{58201227-E6DA-46EC-ABA1-5F06906F42D5}" type="presParOf" srcId="{CC518887-A3C2-49D3-86AF-09E2A119E469}" destId="{33DBAF44-ACC8-4268-89F0-657651603BEC}" srcOrd="1" destOrd="0" presId="urn:microsoft.com/office/officeart/2005/8/layout/bProcess4"/>
    <dgm:cxn modelId="{C3DE8974-4055-439B-97CB-E9DAAF3C81F6}" type="presParOf" srcId="{45B98C68-0958-4A1E-B4B4-3FA88AB8DCD9}" destId="{4D67CD4E-7EF9-4099-973A-C75320717F32}" srcOrd="15" destOrd="0" presId="urn:microsoft.com/office/officeart/2005/8/layout/bProcess4"/>
    <dgm:cxn modelId="{0A30456A-987A-48AC-8549-2CA2875AB130}" type="presParOf" srcId="{45B98C68-0958-4A1E-B4B4-3FA88AB8DCD9}" destId="{EE98E5CE-354E-4AC6-94AB-F40F39325AA3}" srcOrd="16" destOrd="0" presId="urn:microsoft.com/office/officeart/2005/8/layout/bProcess4"/>
    <dgm:cxn modelId="{5DA09635-1C69-49D4-8E55-931275348C02}" type="presParOf" srcId="{EE98E5CE-354E-4AC6-94AB-F40F39325AA3}" destId="{78776444-09E4-4B4C-ACE2-4634D5B43FE9}" srcOrd="0" destOrd="0" presId="urn:microsoft.com/office/officeart/2005/8/layout/bProcess4"/>
    <dgm:cxn modelId="{5517A873-B139-4E3F-891C-38B2C5B05D13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Wissensquellen?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EA8A245D-E656-4219-B5C1-55AAEDEDD13D}" type="presOf" srcId="{190803AA-5C53-41C2-81C9-7DA50AB2429F}" destId="{45B98C68-0958-4A1E-B4B4-3FA88AB8DCD9}" srcOrd="0" destOrd="0" presId="urn:microsoft.com/office/officeart/2005/8/layout/bProcess4"/>
    <dgm:cxn modelId="{CF16FFBE-5D18-4080-A31A-2A3A78DB92F9}" type="presOf" srcId="{2591587E-8223-47CF-B2CA-7FCA89A23E69}" destId="{C1D72112-9476-41EF-BBFB-C0D8C6F8A3E0}" srcOrd="0" destOrd="0" presId="urn:microsoft.com/office/officeart/2005/8/layout/bProcess4"/>
    <dgm:cxn modelId="{4B2EC5BC-193F-4791-AECA-C0B96A9822D3}" type="presOf" srcId="{E9F9A4FF-19EE-4A5C-9733-61E2AACDB1C1}" destId="{7B6B6C5C-FEE7-4A48-9B18-C6F38AB3E785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D9F5CA12-9A76-4017-8831-FBE835E0B759}" type="presOf" srcId="{D2BF5747-A0AB-40A9-873F-DD67205CA335}" destId="{60EFECBE-FE8B-4F26-B284-F98DB3D3D8EC}" srcOrd="0" destOrd="0" presId="urn:microsoft.com/office/officeart/2005/8/layout/bProcess4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5C517DD4-3725-4AD3-99E3-7783429D432B}" type="presOf" srcId="{6BDA4D2F-432D-40C2-B4C6-2CEE378647BD}" destId="{556AB3E6-15C5-4542-AC32-E6DB423354D8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FEE3DE83-B1D4-44A0-8AF7-BF91DBC1B851}" type="presOf" srcId="{189F8958-D604-494D-A7FD-339E6D34A2C1}" destId="{C6CACC80-6A75-443E-9136-C566B911CB44}" srcOrd="0" destOrd="0" presId="urn:microsoft.com/office/officeart/2005/8/layout/bProcess4"/>
    <dgm:cxn modelId="{EEB79B60-3B16-46E5-9231-C357866C2C50}" type="presOf" srcId="{F16C8A97-981F-4F69-9104-CD8AA90B9FEA}" destId="{BB5A4D63-981C-43B0-9FF0-696BA44512F2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1AD05FCD-C63A-4115-99A8-612049C65A06}" type="presOf" srcId="{3AF341CA-94E6-49E2-9D8D-BE841B0CBAFE}" destId="{FE9726FA-066E-4308-BDC3-9A7EA019ECC4}" srcOrd="0" destOrd="0" presId="urn:microsoft.com/office/officeart/2005/8/layout/bProcess4"/>
    <dgm:cxn modelId="{04FCB89A-3B99-4C06-A610-A30B99A8F084}" type="presOf" srcId="{A87594E9-52CF-41EA-895B-C66B446E340F}" destId="{AB5152A2-0AB2-4187-A575-2617F85DDCAE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0685778F-7803-4717-A352-7B73A629384F}" type="presOf" srcId="{20BECFF8-BB40-4202-9065-80FD214EA0B2}" destId="{52B47B2D-4660-4864-B5CD-A9666CF5DD90}" srcOrd="0" destOrd="0" presId="urn:microsoft.com/office/officeart/2005/8/layout/bProcess4"/>
    <dgm:cxn modelId="{44E6D48F-4CED-45ED-A1AA-8273058F5ABC}" type="presOf" srcId="{9CDAE357-FD96-4E87-B098-5D0A5630B177}" destId="{8223682D-6FFC-40DE-877A-6211197520BE}" srcOrd="0" destOrd="0" presId="urn:microsoft.com/office/officeart/2005/8/layout/bProcess4"/>
    <dgm:cxn modelId="{186986F9-9983-4F14-B990-72A36B66CDAE}" type="presOf" srcId="{B5347244-BCF5-4D64-9E39-E4E2C9499454}" destId="{216603F5-AD64-4918-9394-481891990D9A}" srcOrd="0" destOrd="0" presId="urn:microsoft.com/office/officeart/2005/8/layout/bProcess4"/>
    <dgm:cxn modelId="{91EF22B9-31B4-41E5-9548-16FD366840F7}" type="presOf" srcId="{5F5DE58A-5B63-4807-978C-96FAADF49C19}" destId="{33DBAF44-ACC8-4268-89F0-657651603BEC}" srcOrd="0" destOrd="0" presId="urn:microsoft.com/office/officeart/2005/8/layout/bProcess4"/>
    <dgm:cxn modelId="{B32F7EA0-CB5C-4EF0-86A3-18190592359A}" type="presOf" srcId="{209C371E-492C-4B71-97A3-4DCB4C3DF47E}" destId="{4D67CD4E-7EF9-4099-973A-C75320717F32}" srcOrd="0" destOrd="0" presId="urn:microsoft.com/office/officeart/2005/8/layout/bProcess4"/>
    <dgm:cxn modelId="{30A1F215-D931-4236-A775-F830875B4679}" type="presOf" srcId="{C33C1FCE-2D89-46E2-9123-71B4CBDC3702}" destId="{BF1FB656-D75A-4240-936A-78E09CFECDEC}" srcOrd="0" destOrd="0" presId="urn:microsoft.com/office/officeart/2005/8/layout/bProcess4"/>
    <dgm:cxn modelId="{439DF50F-2565-4CD3-A6BA-B8D45B5FF480}" type="presOf" srcId="{6D01EE6E-A2E6-490F-99A7-5F99F4F764FB}" destId="{13D044DB-A869-4A53-ADFE-83BDB3CD3073}" srcOrd="0" destOrd="0" presId="urn:microsoft.com/office/officeart/2005/8/layout/bProcess4"/>
    <dgm:cxn modelId="{04DEBCAF-6A5E-411F-9CB5-F8762C2C6B40}" type="presOf" srcId="{DD34E704-012D-4C2B-BBB4-1501A11FBAD4}" destId="{AC094155-C1A4-48FB-A2D2-B908B0A88653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02B21E2F-82AC-4D6B-A2DB-BD525A3CAA82}" type="presOf" srcId="{FB3719C2-FD73-4006-8BAA-AD6C551D7E56}" destId="{22F4326F-7E21-426E-8A9C-AC7E393E294E}" srcOrd="0" destOrd="0" presId="urn:microsoft.com/office/officeart/2005/8/layout/bProcess4"/>
    <dgm:cxn modelId="{CA72F377-5A73-4653-807A-3D21D8654E3A}" type="presParOf" srcId="{45B98C68-0958-4A1E-B4B4-3FA88AB8DCD9}" destId="{A45DE5DA-84EF-42DE-9927-E2029F62F8C3}" srcOrd="0" destOrd="0" presId="urn:microsoft.com/office/officeart/2005/8/layout/bProcess4"/>
    <dgm:cxn modelId="{88568A5B-9187-4DBC-B237-3EBA4EDC2E9A}" type="presParOf" srcId="{A45DE5DA-84EF-42DE-9927-E2029F62F8C3}" destId="{DAD99296-74B4-4743-8B8D-A25B52F029AD}" srcOrd="0" destOrd="0" presId="urn:microsoft.com/office/officeart/2005/8/layout/bProcess4"/>
    <dgm:cxn modelId="{A4A10DC8-E3BE-4355-8BC7-6036EC6FAEB5}" type="presParOf" srcId="{A45DE5DA-84EF-42DE-9927-E2029F62F8C3}" destId="{8223682D-6FFC-40DE-877A-6211197520BE}" srcOrd="1" destOrd="0" presId="urn:microsoft.com/office/officeart/2005/8/layout/bProcess4"/>
    <dgm:cxn modelId="{DE4DF328-F5A5-4EC4-9645-CA89415ACE75}" type="presParOf" srcId="{45B98C68-0958-4A1E-B4B4-3FA88AB8DCD9}" destId="{FE9726FA-066E-4308-BDC3-9A7EA019ECC4}" srcOrd="1" destOrd="0" presId="urn:microsoft.com/office/officeart/2005/8/layout/bProcess4"/>
    <dgm:cxn modelId="{A678FE3E-E90D-4A0E-AFF8-AD07AFC95F99}" type="presParOf" srcId="{45B98C68-0958-4A1E-B4B4-3FA88AB8DCD9}" destId="{EADB3869-856D-45E7-8D65-0944D0CDC058}" srcOrd="2" destOrd="0" presId="urn:microsoft.com/office/officeart/2005/8/layout/bProcess4"/>
    <dgm:cxn modelId="{E8447DDF-F688-4C21-9DE4-5BE4FCBE5BAB}" type="presParOf" srcId="{EADB3869-856D-45E7-8D65-0944D0CDC058}" destId="{524D7CE6-60E0-4799-8DCD-8275AC5CB706}" srcOrd="0" destOrd="0" presId="urn:microsoft.com/office/officeart/2005/8/layout/bProcess4"/>
    <dgm:cxn modelId="{4B33E251-5FAE-466A-AD93-5102F13FB5AE}" type="presParOf" srcId="{EADB3869-856D-45E7-8D65-0944D0CDC058}" destId="{C6CACC80-6A75-443E-9136-C566B911CB44}" srcOrd="1" destOrd="0" presId="urn:microsoft.com/office/officeart/2005/8/layout/bProcess4"/>
    <dgm:cxn modelId="{FC52FD80-C84F-48B5-A104-20BB650A9FE1}" type="presParOf" srcId="{45B98C68-0958-4A1E-B4B4-3FA88AB8DCD9}" destId="{AB5152A2-0AB2-4187-A575-2617F85DDCAE}" srcOrd="3" destOrd="0" presId="urn:microsoft.com/office/officeart/2005/8/layout/bProcess4"/>
    <dgm:cxn modelId="{48D47EFF-C173-4E0D-972E-67B9A4966158}" type="presParOf" srcId="{45B98C68-0958-4A1E-B4B4-3FA88AB8DCD9}" destId="{BDD1C01C-5A98-4C54-8309-8F5A084A9203}" srcOrd="4" destOrd="0" presId="urn:microsoft.com/office/officeart/2005/8/layout/bProcess4"/>
    <dgm:cxn modelId="{1A3A8496-BF3E-4951-A4B1-6BCC077FA89C}" type="presParOf" srcId="{BDD1C01C-5A98-4C54-8309-8F5A084A9203}" destId="{D86B7D42-9A7E-4B46-976E-7E193CAAB919}" srcOrd="0" destOrd="0" presId="urn:microsoft.com/office/officeart/2005/8/layout/bProcess4"/>
    <dgm:cxn modelId="{96145D7B-3937-4337-B607-EF9DEE1C9963}" type="presParOf" srcId="{BDD1C01C-5A98-4C54-8309-8F5A084A9203}" destId="{BF1FB656-D75A-4240-936A-78E09CFECDEC}" srcOrd="1" destOrd="0" presId="urn:microsoft.com/office/officeart/2005/8/layout/bProcess4"/>
    <dgm:cxn modelId="{F7F9869B-DF86-49B3-B536-4A78C5C2C500}" type="presParOf" srcId="{45B98C68-0958-4A1E-B4B4-3FA88AB8DCD9}" destId="{60EFECBE-FE8B-4F26-B284-F98DB3D3D8EC}" srcOrd="5" destOrd="0" presId="urn:microsoft.com/office/officeart/2005/8/layout/bProcess4"/>
    <dgm:cxn modelId="{2286A47A-3953-49F1-BFA0-E19DE2380D81}" type="presParOf" srcId="{45B98C68-0958-4A1E-B4B4-3FA88AB8DCD9}" destId="{41CA871D-50A4-41ED-AC08-088D874749A4}" srcOrd="6" destOrd="0" presId="urn:microsoft.com/office/officeart/2005/8/layout/bProcess4"/>
    <dgm:cxn modelId="{AC667D2F-1384-40E9-AB19-E82B33C0F700}" type="presParOf" srcId="{41CA871D-50A4-41ED-AC08-088D874749A4}" destId="{3056C526-B8D9-4AB1-81DD-656B8FC72F4C}" srcOrd="0" destOrd="0" presId="urn:microsoft.com/office/officeart/2005/8/layout/bProcess4"/>
    <dgm:cxn modelId="{05C3067B-BE9A-49DD-BB4A-57EFC475ED99}" type="presParOf" srcId="{41CA871D-50A4-41ED-AC08-088D874749A4}" destId="{556AB3E6-15C5-4542-AC32-E6DB423354D8}" srcOrd="1" destOrd="0" presId="urn:microsoft.com/office/officeart/2005/8/layout/bProcess4"/>
    <dgm:cxn modelId="{547BDA9E-1029-49F6-9369-AEC9B41AAA7E}" type="presParOf" srcId="{45B98C68-0958-4A1E-B4B4-3FA88AB8DCD9}" destId="{22F4326F-7E21-426E-8A9C-AC7E393E294E}" srcOrd="7" destOrd="0" presId="urn:microsoft.com/office/officeart/2005/8/layout/bProcess4"/>
    <dgm:cxn modelId="{3FE8D7D9-12E9-40FF-A537-9765E35D07D1}" type="presParOf" srcId="{45B98C68-0958-4A1E-B4B4-3FA88AB8DCD9}" destId="{B415F8AA-AEB4-4DC9-93C6-C3F73D4CFF9D}" srcOrd="8" destOrd="0" presId="urn:microsoft.com/office/officeart/2005/8/layout/bProcess4"/>
    <dgm:cxn modelId="{E5600A27-CC97-4C32-9161-0586BB13B339}" type="presParOf" srcId="{B415F8AA-AEB4-4DC9-93C6-C3F73D4CFF9D}" destId="{9F84B889-6380-4F0E-A2FB-FC2D810B80C5}" srcOrd="0" destOrd="0" presId="urn:microsoft.com/office/officeart/2005/8/layout/bProcess4"/>
    <dgm:cxn modelId="{CC8F5C49-236E-4FB6-9E25-B3ACDAB6DC6A}" type="presParOf" srcId="{B415F8AA-AEB4-4DC9-93C6-C3F73D4CFF9D}" destId="{BB5A4D63-981C-43B0-9FF0-696BA44512F2}" srcOrd="1" destOrd="0" presId="urn:microsoft.com/office/officeart/2005/8/layout/bProcess4"/>
    <dgm:cxn modelId="{4DC3B177-1ACE-4D4D-92B8-0B4538DDA11D}" type="presParOf" srcId="{45B98C68-0958-4A1E-B4B4-3FA88AB8DCD9}" destId="{52B47B2D-4660-4864-B5CD-A9666CF5DD90}" srcOrd="9" destOrd="0" presId="urn:microsoft.com/office/officeart/2005/8/layout/bProcess4"/>
    <dgm:cxn modelId="{12919EBD-A9EC-438C-9FFD-429452A40FE3}" type="presParOf" srcId="{45B98C68-0958-4A1E-B4B4-3FA88AB8DCD9}" destId="{21D5E088-A5C8-498A-B626-08E9E4365EA0}" srcOrd="10" destOrd="0" presId="urn:microsoft.com/office/officeart/2005/8/layout/bProcess4"/>
    <dgm:cxn modelId="{69663B9E-B916-4B78-A7EC-8B001CED448E}" type="presParOf" srcId="{21D5E088-A5C8-498A-B626-08E9E4365EA0}" destId="{3898E3CF-3585-433F-84AE-18881D3787C5}" srcOrd="0" destOrd="0" presId="urn:microsoft.com/office/officeart/2005/8/layout/bProcess4"/>
    <dgm:cxn modelId="{4B99C6D8-2A78-4AF8-BC9C-AF6251585DB6}" type="presParOf" srcId="{21D5E088-A5C8-498A-B626-08E9E4365EA0}" destId="{C1D72112-9476-41EF-BBFB-C0D8C6F8A3E0}" srcOrd="1" destOrd="0" presId="urn:microsoft.com/office/officeart/2005/8/layout/bProcess4"/>
    <dgm:cxn modelId="{13BB878A-6042-4CFB-9621-CA433762E8D2}" type="presParOf" srcId="{45B98C68-0958-4A1E-B4B4-3FA88AB8DCD9}" destId="{216603F5-AD64-4918-9394-481891990D9A}" srcOrd="11" destOrd="0" presId="urn:microsoft.com/office/officeart/2005/8/layout/bProcess4"/>
    <dgm:cxn modelId="{59F51C61-CCA5-402A-BC47-ACB17EFBB430}" type="presParOf" srcId="{45B98C68-0958-4A1E-B4B4-3FA88AB8DCD9}" destId="{C41C4D4B-AA36-4DDB-8641-D9C8BE37EE9F}" srcOrd="12" destOrd="0" presId="urn:microsoft.com/office/officeart/2005/8/layout/bProcess4"/>
    <dgm:cxn modelId="{03F608FC-4355-472B-AF7D-FEB66CBB783C}" type="presParOf" srcId="{C41C4D4B-AA36-4DDB-8641-D9C8BE37EE9F}" destId="{A72DAD48-A763-41B1-81C6-5666D286DEF2}" srcOrd="0" destOrd="0" presId="urn:microsoft.com/office/officeart/2005/8/layout/bProcess4"/>
    <dgm:cxn modelId="{ED961DEC-EA00-4FCC-9AD5-ED8C53EA3162}" type="presParOf" srcId="{C41C4D4B-AA36-4DDB-8641-D9C8BE37EE9F}" destId="{AC094155-C1A4-48FB-A2D2-B908B0A88653}" srcOrd="1" destOrd="0" presId="urn:microsoft.com/office/officeart/2005/8/layout/bProcess4"/>
    <dgm:cxn modelId="{13F0A173-30C7-42E3-B9DD-76A3E1811833}" type="presParOf" srcId="{45B98C68-0958-4A1E-B4B4-3FA88AB8DCD9}" destId="{13D044DB-A869-4A53-ADFE-83BDB3CD3073}" srcOrd="13" destOrd="0" presId="urn:microsoft.com/office/officeart/2005/8/layout/bProcess4"/>
    <dgm:cxn modelId="{BD9B21EB-0265-46FB-9344-0085971BD259}" type="presParOf" srcId="{45B98C68-0958-4A1E-B4B4-3FA88AB8DCD9}" destId="{CC518887-A3C2-49D3-86AF-09E2A119E469}" srcOrd="14" destOrd="0" presId="urn:microsoft.com/office/officeart/2005/8/layout/bProcess4"/>
    <dgm:cxn modelId="{EBD1D94B-6EF9-4B6B-B5F6-42A2993C96E4}" type="presParOf" srcId="{CC518887-A3C2-49D3-86AF-09E2A119E469}" destId="{A1AF94DC-BF5F-4D80-83B4-3B6A134E182E}" srcOrd="0" destOrd="0" presId="urn:microsoft.com/office/officeart/2005/8/layout/bProcess4"/>
    <dgm:cxn modelId="{064575A7-D5D0-475C-9F46-3F35ACF2471E}" type="presParOf" srcId="{CC518887-A3C2-49D3-86AF-09E2A119E469}" destId="{33DBAF44-ACC8-4268-89F0-657651603BEC}" srcOrd="1" destOrd="0" presId="urn:microsoft.com/office/officeart/2005/8/layout/bProcess4"/>
    <dgm:cxn modelId="{3DCE8745-5746-4B9A-95B3-3F1D322DB7B6}" type="presParOf" srcId="{45B98C68-0958-4A1E-B4B4-3FA88AB8DCD9}" destId="{4D67CD4E-7EF9-4099-973A-C75320717F32}" srcOrd="15" destOrd="0" presId="urn:microsoft.com/office/officeart/2005/8/layout/bProcess4"/>
    <dgm:cxn modelId="{8708E475-E183-41F6-BA80-62875D9DF41A}" type="presParOf" srcId="{45B98C68-0958-4A1E-B4B4-3FA88AB8DCD9}" destId="{EE98E5CE-354E-4AC6-94AB-F40F39325AA3}" srcOrd="16" destOrd="0" presId="urn:microsoft.com/office/officeart/2005/8/layout/bProcess4"/>
    <dgm:cxn modelId="{CE6FAB7D-3BE0-47AC-BB05-44B9CC7D3CAC}" type="presParOf" srcId="{EE98E5CE-354E-4AC6-94AB-F40F39325AA3}" destId="{78776444-09E4-4B4C-ACE2-4634D5B43FE9}" srcOrd="0" destOrd="0" presId="urn:microsoft.com/office/officeart/2005/8/layout/bProcess4"/>
    <dgm:cxn modelId="{3CB7F534-C939-4DBE-8FCD-B707BD76944F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Informations-quellen?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C6EE3244-1810-4390-B54B-B9C382533795}" type="presOf" srcId="{209C371E-492C-4B71-97A3-4DCB4C3DF47E}" destId="{4D67CD4E-7EF9-4099-973A-C75320717F32}" srcOrd="0" destOrd="0" presId="urn:microsoft.com/office/officeart/2005/8/layout/bProcess4"/>
    <dgm:cxn modelId="{4B58F5C0-2D38-4985-9A10-AFE7C1480D44}" type="presOf" srcId="{F16C8A97-981F-4F69-9104-CD8AA90B9FEA}" destId="{BB5A4D63-981C-43B0-9FF0-696BA44512F2}" srcOrd="0" destOrd="0" presId="urn:microsoft.com/office/officeart/2005/8/layout/bProcess4"/>
    <dgm:cxn modelId="{5A1FE8C5-6C6C-4DB1-BA5C-E82CA8736BFC}" type="presOf" srcId="{2591587E-8223-47CF-B2CA-7FCA89A23E69}" destId="{C1D72112-9476-41EF-BBFB-C0D8C6F8A3E0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01DE8AF6-9A15-4994-AB5C-F846EF2939AC}" type="presOf" srcId="{DD34E704-012D-4C2B-BBB4-1501A11FBAD4}" destId="{AC094155-C1A4-48FB-A2D2-B908B0A88653}" srcOrd="0" destOrd="0" presId="urn:microsoft.com/office/officeart/2005/8/layout/bProcess4"/>
    <dgm:cxn modelId="{2AC7E65B-7B39-4326-A364-5089FC43C94F}" type="presOf" srcId="{6BDA4D2F-432D-40C2-B4C6-2CEE378647BD}" destId="{556AB3E6-15C5-4542-AC32-E6DB423354D8}" srcOrd="0" destOrd="0" presId="urn:microsoft.com/office/officeart/2005/8/layout/bProcess4"/>
    <dgm:cxn modelId="{9AB9D725-0C46-4E30-876E-450CFCB36CED}" type="presOf" srcId="{D2BF5747-A0AB-40A9-873F-DD67205CA335}" destId="{60EFECBE-FE8B-4F26-B284-F98DB3D3D8EC}" srcOrd="0" destOrd="0" presId="urn:microsoft.com/office/officeart/2005/8/layout/bProcess4"/>
    <dgm:cxn modelId="{8E23A8DF-A3BD-430F-A24F-86ECC127A084}" type="presOf" srcId="{FB3719C2-FD73-4006-8BAA-AD6C551D7E56}" destId="{22F4326F-7E21-426E-8A9C-AC7E393E294E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FA64C575-D75D-4D07-9F6B-1CAD5DF5B12D}" type="presOf" srcId="{E9F9A4FF-19EE-4A5C-9733-61E2AACDB1C1}" destId="{7B6B6C5C-FEE7-4A48-9B18-C6F38AB3E785}" srcOrd="0" destOrd="0" presId="urn:microsoft.com/office/officeart/2005/8/layout/bProcess4"/>
    <dgm:cxn modelId="{EEFA1C21-CDCA-4307-B04C-4B78AB3287A4}" type="presOf" srcId="{20BECFF8-BB40-4202-9065-80FD214EA0B2}" destId="{52B47B2D-4660-4864-B5CD-A9666CF5DD90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51F32FB9-0F91-413E-B26F-7F0D80E3C731}" type="presOf" srcId="{5F5DE58A-5B63-4807-978C-96FAADF49C19}" destId="{33DBAF44-ACC8-4268-89F0-657651603BEC}" srcOrd="0" destOrd="0" presId="urn:microsoft.com/office/officeart/2005/8/layout/bProcess4"/>
    <dgm:cxn modelId="{B99FCE87-BFA0-4AB7-BA15-8D696F9EB2E1}" type="presOf" srcId="{3AF341CA-94E6-49E2-9D8D-BE841B0CBAFE}" destId="{FE9726FA-066E-4308-BDC3-9A7EA019ECC4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D4DDE20B-B1FE-4407-B338-874D220C526E}" type="presOf" srcId="{A87594E9-52CF-41EA-895B-C66B446E340F}" destId="{AB5152A2-0AB2-4187-A575-2617F85DDCAE}" srcOrd="0" destOrd="0" presId="urn:microsoft.com/office/officeart/2005/8/layout/bProcess4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4B43808F-3E7C-4C70-BCB7-7F8EFE7D8368}" type="presOf" srcId="{6D01EE6E-A2E6-490F-99A7-5F99F4F764FB}" destId="{13D044DB-A869-4A53-ADFE-83BDB3CD3073}" srcOrd="0" destOrd="0" presId="urn:microsoft.com/office/officeart/2005/8/layout/bProcess4"/>
    <dgm:cxn modelId="{ABBDAEFF-FD9C-4E6F-B1B4-85BD1ADA43AC}" type="presOf" srcId="{9CDAE357-FD96-4E87-B098-5D0A5630B177}" destId="{8223682D-6FFC-40DE-877A-6211197520BE}" srcOrd="0" destOrd="0" presId="urn:microsoft.com/office/officeart/2005/8/layout/bProcess4"/>
    <dgm:cxn modelId="{11C68A3E-BDDF-412E-8BBC-F3D8C32FC89B}" type="presOf" srcId="{B5347244-BCF5-4D64-9E39-E4E2C9499454}" destId="{216603F5-AD64-4918-9394-481891990D9A}" srcOrd="0" destOrd="0" presId="urn:microsoft.com/office/officeart/2005/8/layout/bProcess4"/>
    <dgm:cxn modelId="{2D7DFF11-7A3A-4988-8372-D3D9CD3F6DD1}" type="presOf" srcId="{189F8958-D604-494D-A7FD-339E6D34A2C1}" destId="{C6CACC80-6A75-443E-9136-C566B911CB44}" srcOrd="0" destOrd="0" presId="urn:microsoft.com/office/officeart/2005/8/layout/bProcess4"/>
    <dgm:cxn modelId="{7A4B4C01-1ABE-45D1-82FD-8B879822461F}" type="presOf" srcId="{C33C1FCE-2D89-46E2-9123-71B4CBDC3702}" destId="{BF1FB656-D75A-4240-936A-78E09CFECDEC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7CD6E1A9-37A6-4027-A66B-D9CE5E067898}" type="presOf" srcId="{190803AA-5C53-41C2-81C9-7DA50AB2429F}" destId="{45B98C68-0958-4A1E-B4B4-3FA88AB8DCD9}" srcOrd="0" destOrd="0" presId="urn:microsoft.com/office/officeart/2005/8/layout/bProcess4"/>
    <dgm:cxn modelId="{1D7A12CC-F7C4-47C5-BA17-188F88EAF6AE}" type="presParOf" srcId="{45B98C68-0958-4A1E-B4B4-3FA88AB8DCD9}" destId="{A45DE5DA-84EF-42DE-9927-E2029F62F8C3}" srcOrd="0" destOrd="0" presId="urn:microsoft.com/office/officeart/2005/8/layout/bProcess4"/>
    <dgm:cxn modelId="{0D25DDC9-95BD-4ED9-8182-3ED3035BA062}" type="presParOf" srcId="{A45DE5DA-84EF-42DE-9927-E2029F62F8C3}" destId="{DAD99296-74B4-4743-8B8D-A25B52F029AD}" srcOrd="0" destOrd="0" presId="urn:microsoft.com/office/officeart/2005/8/layout/bProcess4"/>
    <dgm:cxn modelId="{9E67EA07-E8D9-4139-8A25-F0E4D5AF18EB}" type="presParOf" srcId="{A45DE5DA-84EF-42DE-9927-E2029F62F8C3}" destId="{8223682D-6FFC-40DE-877A-6211197520BE}" srcOrd="1" destOrd="0" presId="urn:microsoft.com/office/officeart/2005/8/layout/bProcess4"/>
    <dgm:cxn modelId="{48E6CA73-244C-4685-8318-BD2EB3797056}" type="presParOf" srcId="{45B98C68-0958-4A1E-B4B4-3FA88AB8DCD9}" destId="{FE9726FA-066E-4308-BDC3-9A7EA019ECC4}" srcOrd="1" destOrd="0" presId="urn:microsoft.com/office/officeart/2005/8/layout/bProcess4"/>
    <dgm:cxn modelId="{DD409303-92FC-42F8-81B5-D2A69027346E}" type="presParOf" srcId="{45B98C68-0958-4A1E-B4B4-3FA88AB8DCD9}" destId="{EADB3869-856D-45E7-8D65-0944D0CDC058}" srcOrd="2" destOrd="0" presId="urn:microsoft.com/office/officeart/2005/8/layout/bProcess4"/>
    <dgm:cxn modelId="{0D47BDCD-9F5B-43F8-BF2C-4E637C8E3010}" type="presParOf" srcId="{EADB3869-856D-45E7-8D65-0944D0CDC058}" destId="{524D7CE6-60E0-4799-8DCD-8275AC5CB706}" srcOrd="0" destOrd="0" presId="urn:microsoft.com/office/officeart/2005/8/layout/bProcess4"/>
    <dgm:cxn modelId="{AC9C16C7-3DFC-4574-A243-2DA79D4DB66E}" type="presParOf" srcId="{EADB3869-856D-45E7-8D65-0944D0CDC058}" destId="{C6CACC80-6A75-443E-9136-C566B911CB44}" srcOrd="1" destOrd="0" presId="urn:microsoft.com/office/officeart/2005/8/layout/bProcess4"/>
    <dgm:cxn modelId="{1901C0C1-D21E-4A96-B786-1E3717001341}" type="presParOf" srcId="{45B98C68-0958-4A1E-B4B4-3FA88AB8DCD9}" destId="{AB5152A2-0AB2-4187-A575-2617F85DDCAE}" srcOrd="3" destOrd="0" presId="urn:microsoft.com/office/officeart/2005/8/layout/bProcess4"/>
    <dgm:cxn modelId="{DC7C2438-41D0-4209-8195-F569DEEECCB3}" type="presParOf" srcId="{45B98C68-0958-4A1E-B4B4-3FA88AB8DCD9}" destId="{BDD1C01C-5A98-4C54-8309-8F5A084A9203}" srcOrd="4" destOrd="0" presId="urn:microsoft.com/office/officeart/2005/8/layout/bProcess4"/>
    <dgm:cxn modelId="{F65447C2-1240-4D78-8B4D-0FF4B91F3775}" type="presParOf" srcId="{BDD1C01C-5A98-4C54-8309-8F5A084A9203}" destId="{D86B7D42-9A7E-4B46-976E-7E193CAAB919}" srcOrd="0" destOrd="0" presId="urn:microsoft.com/office/officeart/2005/8/layout/bProcess4"/>
    <dgm:cxn modelId="{3426B30F-6F76-45C8-98A0-58137A141ED6}" type="presParOf" srcId="{BDD1C01C-5A98-4C54-8309-8F5A084A9203}" destId="{BF1FB656-D75A-4240-936A-78E09CFECDEC}" srcOrd="1" destOrd="0" presId="urn:microsoft.com/office/officeart/2005/8/layout/bProcess4"/>
    <dgm:cxn modelId="{3027E362-E222-4043-BD34-1707C28F5B62}" type="presParOf" srcId="{45B98C68-0958-4A1E-B4B4-3FA88AB8DCD9}" destId="{60EFECBE-FE8B-4F26-B284-F98DB3D3D8EC}" srcOrd="5" destOrd="0" presId="urn:microsoft.com/office/officeart/2005/8/layout/bProcess4"/>
    <dgm:cxn modelId="{08B9D116-3871-4A3E-A85B-9CDC95EDF46E}" type="presParOf" srcId="{45B98C68-0958-4A1E-B4B4-3FA88AB8DCD9}" destId="{41CA871D-50A4-41ED-AC08-088D874749A4}" srcOrd="6" destOrd="0" presId="urn:microsoft.com/office/officeart/2005/8/layout/bProcess4"/>
    <dgm:cxn modelId="{413538A7-13D4-404E-A1F2-6BB2247FA5E6}" type="presParOf" srcId="{41CA871D-50A4-41ED-AC08-088D874749A4}" destId="{3056C526-B8D9-4AB1-81DD-656B8FC72F4C}" srcOrd="0" destOrd="0" presId="urn:microsoft.com/office/officeart/2005/8/layout/bProcess4"/>
    <dgm:cxn modelId="{32510B13-E290-40E0-94C7-26A38481AC99}" type="presParOf" srcId="{41CA871D-50A4-41ED-AC08-088D874749A4}" destId="{556AB3E6-15C5-4542-AC32-E6DB423354D8}" srcOrd="1" destOrd="0" presId="urn:microsoft.com/office/officeart/2005/8/layout/bProcess4"/>
    <dgm:cxn modelId="{2B89C415-2039-49FD-A76E-C1E7F4C90353}" type="presParOf" srcId="{45B98C68-0958-4A1E-B4B4-3FA88AB8DCD9}" destId="{22F4326F-7E21-426E-8A9C-AC7E393E294E}" srcOrd="7" destOrd="0" presId="urn:microsoft.com/office/officeart/2005/8/layout/bProcess4"/>
    <dgm:cxn modelId="{51D19881-3576-4E2A-8E4B-E78334D4261F}" type="presParOf" srcId="{45B98C68-0958-4A1E-B4B4-3FA88AB8DCD9}" destId="{B415F8AA-AEB4-4DC9-93C6-C3F73D4CFF9D}" srcOrd="8" destOrd="0" presId="urn:microsoft.com/office/officeart/2005/8/layout/bProcess4"/>
    <dgm:cxn modelId="{E78DED2E-17F2-4382-BFC6-B07CB2F215BD}" type="presParOf" srcId="{B415F8AA-AEB4-4DC9-93C6-C3F73D4CFF9D}" destId="{9F84B889-6380-4F0E-A2FB-FC2D810B80C5}" srcOrd="0" destOrd="0" presId="urn:microsoft.com/office/officeart/2005/8/layout/bProcess4"/>
    <dgm:cxn modelId="{9888F809-6899-4E72-B342-F85800E30710}" type="presParOf" srcId="{B415F8AA-AEB4-4DC9-93C6-C3F73D4CFF9D}" destId="{BB5A4D63-981C-43B0-9FF0-696BA44512F2}" srcOrd="1" destOrd="0" presId="urn:microsoft.com/office/officeart/2005/8/layout/bProcess4"/>
    <dgm:cxn modelId="{B5814848-CF89-4941-9C7B-1F6CF7E415EA}" type="presParOf" srcId="{45B98C68-0958-4A1E-B4B4-3FA88AB8DCD9}" destId="{52B47B2D-4660-4864-B5CD-A9666CF5DD90}" srcOrd="9" destOrd="0" presId="urn:microsoft.com/office/officeart/2005/8/layout/bProcess4"/>
    <dgm:cxn modelId="{15D61DCD-54DD-4C12-9B31-588D1C181B69}" type="presParOf" srcId="{45B98C68-0958-4A1E-B4B4-3FA88AB8DCD9}" destId="{21D5E088-A5C8-498A-B626-08E9E4365EA0}" srcOrd="10" destOrd="0" presId="urn:microsoft.com/office/officeart/2005/8/layout/bProcess4"/>
    <dgm:cxn modelId="{452AB8F3-0587-482A-B735-BBC0CEC1CC12}" type="presParOf" srcId="{21D5E088-A5C8-498A-B626-08E9E4365EA0}" destId="{3898E3CF-3585-433F-84AE-18881D3787C5}" srcOrd="0" destOrd="0" presId="urn:microsoft.com/office/officeart/2005/8/layout/bProcess4"/>
    <dgm:cxn modelId="{8B60D4C1-C9F5-49D5-B6FB-06579491DF65}" type="presParOf" srcId="{21D5E088-A5C8-498A-B626-08E9E4365EA0}" destId="{C1D72112-9476-41EF-BBFB-C0D8C6F8A3E0}" srcOrd="1" destOrd="0" presId="urn:microsoft.com/office/officeart/2005/8/layout/bProcess4"/>
    <dgm:cxn modelId="{524AE092-1D03-4056-A9EF-DFB1C3F995B9}" type="presParOf" srcId="{45B98C68-0958-4A1E-B4B4-3FA88AB8DCD9}" destId="{216603F5-AD64-4918-9394-481891990D9A}" srcOrd="11" destOrd="0" presId="urn:microsoft.com/office/officeart/2005/8/layout/bProcess4"/>
    <dgm:cxn modelId="{664C4820-9CC5-4A30-B8FC-5C20B01008FE}" type="presParOf" srcId="{45B98C68-0958-4A1E-B4B4-3FA88AB8DCD9}" destId="{C41C4D4B-AA36-4DDB-8641-D9C8BE37EE9F}" srcOrd="12" destOrd="0" presId="urn:microsoft.com/office/officeart/2005/8/layout/bProcess4"/>
    <dgm:cxn modelId="{4C107FE9-1024-4106-9C34-5B9982686D44}" type="presParOf" srcId="{C41C4D4B-AA36-4DDB-8641-D9C8BE37EE9F}" destId="{A72DAD48-A763-41B1-81C6-5666D286DEF2}" srcOrd="0" destOrd="0" presId="urn:microsoft.com/office/officeart/2005/8/layout/bProcess4"/>
    <dgm:cxn modelId="{07D0B243-A1F0-451F-9FEC-A5B2B9949E90}" type="presParOf" srcId="{C41C4D4B-AA36-4DDB-8641-D9C8BE37EE9F}" destId="{AC094155-C1A4-48FB-A2D2-B908B0A88653}" srcOrd="1" destOrd="0" presId="urn:microsoft.com/office/officeart/2005/8/layout/bProcess4"/>
    <dgm:cxn modelId="{05B35A9A-2772-40D4-BBA4-9DAA8B5D6950}" type="presParOf" srcId="{45B98C68-0958-4A1E-B4B4-3FA88AB8DCD9}" destId="{13D044DB-A869-4A53-ADFE-83BDB3CD3073}" srcOrd="13" destOrd="0" presId="urn:microsoft.com/office/officeart/2005/8/layout/bProcess4"/>
    <dgm:cxn modelId="{CF3A372F-50FF-45AF-B46F-C388178A37CE}" type="presParOf" srcId="{45B98C68-0958-4A1E-B4B4-3FA88AB8DCD9}" destId="{CC518887-A3C2-49D3-86AF-09E2A119E469}" srcOrd="14" destOrd="0" presId="urn:microsoft.com/office/officeart/2005/8/layout/bProcess4"/>
    <dgm:cxn modelId="{8AC0BABA-8B99-441B-8141-1D50E2B8DB05}" type="presParOf" srcId="{CC518887-A3C2-49D3-86AF-09E2A119E469}" destId="{A1AF94DC-BF5F-4D80-83B4-3B6A134E182E}" srcOrd="0" destOrd="0" presId="urn:microsoft.com/office/officeart/2005/8/layout/bProcess4"/>
    <dgm:cxn modelId="{2FAF95EB-4C09-4211-A4FE-3EE78B280C2A}" type="presParOf" srcId="{CC518887-A3C2-49D3-86AF-09E2A119E469}" destId="{33DBAF44-ACC8-4268-89F0-657651603BEC}" srcOrd="1" destOrd="0" presId="urn:microsoft.com/office/officeart/2005/8/layout/bProcess4"/>
    <dgm:cxn modelId="{0A2037E0-29FD-4727-ABF9-488362BDE7CE}" type="presParOf" srcId="{45B98C68-0958-4A1E-B4B4-3FA88AB8DCD9}" destId="{4D67CD4E-7EF9-4099-973A-C75320717F32}" srcOrd="15" destOrd="0" presId="urn:microsoft.com/office/officeart/2005/8/layout/bProcess4"/>
    <dgm:cxn modelId="{7D457862-006B-4880-89F3-2A98638DB030}" type="presParOf" srcId="{45B98C68-0958-4A1E-B4B4-3FA88AB8DCD9}" destId="{EE98E5CE-354E-4AC6-94AB-F40F39325AA3}" srcOrd="16" destOrd="0" presId="urn:microsoft.com/office/officeart/2005/8/layout/bProcess4"/>
    <dgm:cxn modelId="{9F983453-34FF-44D3-9579-223E640CBF92}" type="presParOf" srcId="{EE98E5CE-354E-4AC6-94AB-F40F39325AA3}" destId="{78776444-09E4-4B4C-ACE2-4634D5B43FE9}" srcOrd="0" destOrd="0" presId="urn:microsoft.com/office/officeart/2005/8/layout/bProcess4"/>
    <dgm:cxn modelId="{A8E5A988-86A3-4ABA-AE2D-BAB14B9D6BEA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/>
            <a:t>Wissensquellen?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44BF9AC4-344B-49C9-9C3E-E5F2CF85DDD1}" type="presOf" srcId="{DD34E704-012D-4C2B-BBB4-1501A11FBAD4}" destId="{AC094155-C1A4-48FB-A2D2-B908B0A88653}" srcOrd="0" destOrd="0" presId="urn:microsoft.com/office/officeart/2005/8/layout/bProcess4"/>
    <dgm:cxn modelId="{1E4AC4C5-AA16-4362-934E-93BFD3292509}" type="presOf" srcId="{9CDAE357-FD96-4E87-B098-5D0A5630B177}" destId="{8223682D-6FFC-40DE-877A-6211197520BE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9364B1A9-7593-4AF6-AE09-B2EE138A7330}" type="presOf" srcId="{FB3719C2-FD73-4006-8BAA-AD6C551D7E56}" destId="{22F4326F-7E21-426E-8A9C-AC7E393E294E}" srcOrd="0" destOrd="0" presId="urn:microsoft.com/office/officeart/2005/8/layout/bProcess4"/>
    <dgm:cxn modelId="{BB8EC98F-7B04-423A-B257-ECC8EE6CEFEC}" type="presOf" srcId="{6BDA4D2F-432D-40C2-B4C6-2CEE378647BD}" destId="{556AB3E6-15C5-4542-AC32-E6DB423354D8}" srcOrd="0" destOrd="0" presId="urn:microsoft.com/office/officeart/2005/8/layout/bProcess4"/>
    <dgm:cxn modelId="{23096EF0-A8E6-4F47-B92D-4E6CBB491330}" type="presOf" srcId="{209C371E-492C-4B71-97A3-4DCB4C3DF47E}" destId="{4D67CD4E-7EF9-4099-973A-C75320717F32}" srcOrd="0" destOrd="0" presId="urn:microsoft.com/office/officeart/2005/8/layout/bProcess4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8C323896-7132-4B39-9B98-6749CEEA29F3}" type="presOf" srcId="{2591587E-8223-47CF-B2CA-7FCA89A23E69}" destId="{C1D72112-9476-41EF-BBFB-C0D8C6F8A3E0}" srcOrd="0" destOrd="0" presId="urn:microsoft.com/office/officeart/2005/8/layout/bProcess4"/>
    <dgm:cxn modelId="{8A7BABAE-3A42-4C3A-8F86-151B407AFE03}" type="presOf" srcId="{6D01EE6E-A2E6-490F-99A7-5F99F4F764FB}" destId="{13D044DB-A869-4A53-ADFE-83BDB3CD3073}" srcOrd="0" destOrd="0" presId="urn:microsoft.com/office/officeart/2005/8/layout/bProcess4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42FFA60B-F54C-477D-82DC-64C451CF65A0}" type="presOf" srcId="{F16C8A97-981F-4F69-9104-CD8AA90B9FEA}" destId="{BB5A4D63-981C-43B0-9FF0-696BA44512F2}" srcOrd="0" destOrd="0" presId="urn:microsoft.com/office/officeart/2005/8/layout/bProcess4"/>
    <dgm:cxn modelId="{9A72BE6E-B57C-48A3-8DE9-73BE70539F9B}" type="presOf" srcId="{C33C1FCE-2D89-46E2-9123-71B4CBDC3702}" destId="{BF1FB656-D75A-4240-936A-78E09CFECDEC}" srcOrd="0" destOrd="0" presId="urn:microsoft.com/office/officeart/2005/8/layout/bProcess4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076C5266-9B2D-401C-97A6-E861B2E9E411}" type="presOf" srcId="{E9F9A4FF-19EE-4A5C-9733-61E2AACDB1C1}" destId="{7B6B6C5C-FEE7-4A48-9B18-C6F38AB3E785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203AA8FA-A0D4-4EFE-AE28-74DB1CFD6EAF}" type="presOf" srcId="{189F8958-D604-494D-A7FD-339E6D34A2C1}" destId="{C6CACC80-6A75-443E-9136-C566B911CB44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B207ACAE-F151-4F8C-81EF-419784939644}" type="presOf" srcId="{190803AA-5C53-41C2-81C9-7DA50AB2429F}" destId="{45B98C68-0958-4A1E-B4B4-3FA88AB8DCD9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8B89FAD0-D1D3-43E8-BF00-8AC26037B218}" type="presOf" srcId="{B5347244-BCF5-4D64-9E39-E4E2C9499454}" destId="{216603F5-AD64-4918-9394-481891990D9A}" srcOrd="0" destOrd="0" presId="urn:microsoft.com/office/officeart/2005/8/layout/bProcess4"/>
    <dgm:cxn modelId="{C6324784-055C-46B9-8E34-1D987086A4ED}" type="presOf" srcId="{20BECFF8-BB40-4202-9065-80FD214EA0B2}" destId="{52B47B2D-4660-4864-B5CD-A9666CF5DD90}" srcOrd="0" destOrd="0" presId="urn:microsoft.com/office/officeart/2005/8/layout/bProcess4"/>
    <dgm:cxn modelId="{CB22792B-2B58-49FF-8211-0C2DBE0E8D17}" type="presOf" srcId="{D2BF5747-A0AB-40A9-873F-DD67205CA335}" destId="{60EFECBE-FE8B-4F26-B284-F98DB3D3D8EC}" srcOrd="0" destOrd="0" presId="urn:microsoft.com/office/officeart/2005/8/layout/bProcess4"/>
    <dgm:cxn modelId="{0469F49C-0B74-412E-A88A-8E26DEE013BD}" type="presOf" srcId="{5F5DE58A-5B63-4807-978C-96FAADF49C19}" destId="{33DBAF44-ACC8-4268-89F0-657651603BEC}" srcOrd="0" destOrd="0" presId="urn:microsoft.com/office/officeart/2005/8/layout/bProcess4"/>
    <dgm:cxn modelId="{751F4FB9-F178-44FC-A6C1-F7367F1D0B9B}" type="presOf" srcId="{3AF341CA-94E6-49E2-9D8D-BE841B0CBAFE}" destId="{FE9726FA-066E-4308-BDC3-9A7EA019ECC4}" srcOrd="0" destOrd="0" presId="urn:microsoft.com/office/officeart/2005/8/layout/bProcess4"/>
    <dgm:cxn modelId="{816C92E4-E76D-435C-823E-2DD3B338B6D2}" type="presOf" srcId="{A87594E9-52CF-41EA-895B-C66B446E340F}" destId="{AB5152A2-0AB2-4187-A575-2617F85DDCAE}" srcOrd="0" destOrd="0" presId="urn:microsoft.com/office/officeart/2005/8/layout/bProcess4"/>
    <dgm:cxn modelId="{2FBC59A5-5669-4AF2-83A0-E0136536B6E8}" type="presParOf" srcId="{45B98C68-0958-4A1E-B4B4-3FA88AB8DCD9}" destId="{A45DE5DA-84EF-42DE-9927-E2029F62F8C3}" srcOrd="0" destOrd="0" presId="urn:microsoft.com/office/officeart/2005/8/layout/bProcess4"/>
    <dgm:cxn modelId="{19582E2F-CD4C-4B57-B017-1F00062A1A0C}" type="presParOf" srcId="{A45DE5DA-84EF-42DE-9927-E2029F62F8C3}" destId="{DAD99296-74B4-4743-8B8D-A25B52F029AD}" srcOrd="0" destOrd="0" presId="urn:microsoft.com/office/officeart/2005/8/layout/bProcess4"/>
    <dgm:cxn modelId="{6FD206C5-F63C-4DAA-9CCF-7052891BFCA9}" type="presParOf" srcId="{A45DE5DA-84EF-42DE-9927-E2029F62F8C3}" destId="{8223682D-6FFC-40DE-877A-6211197520BE}" srcOrd="1" destOrd="0" presId="urn:microsoft.com/office/officeart/2005/8/layout/bProcess4"/>
    <dgm:cxn modelId="{FFC23098-6401-48E2-9B11-003D8E51208F}" type="presParOf" srcId="{45B98C68-0958-4A1E-B4B4-3FA88AB8DCD9}" destId="{FE9726FA-066E-4308-BDC3-9A7EA019ECC4}" srcOrd="1" destOrd="0" presId="urn:microsoft.com/office/officeart/2005/8/layout/bProcess4"/>
    <dgm:cxn modelId="{673A5EA9-F3E2-4CFF-B973-3B8E6323D0DF}" type="presParOf" srcId="{45B98C68-0958-4A1E-B4B4-3FA88AB8DCD9}" destId="{EADB3869-856D-45E7-8D65-0944D0CDC058}" srcOrd="2" destOrd="0" presId="urn:microsoft.com/office/officeart/2005/8/layout/bProcess4"/>
    <dgm:cxn modelId="{FA1CA07C-BEF2-490B-AE61-7B9DE02580EE}" type="presParOf" srcId="{EADB3869-856D-45E7-8D65-0944D0CDC058}" destId="{524D7CE6-60E0-4799-8DCD-8275AC5CB706}" srcOrd="0" destOrd="0" presId="urn:microsoft.com/office/officeart/2005/8/layout/bProcess4"/>
    <dgm:cxn modelId="{2232D2CA-CF96-4381-A040-058C1466FE35}" type="presParOf" srcId="{EADB3869-856D-45E7-8D65-0944D0CDC058}" destId="{C6CACC80-6A75-443E-9136-C566B911CB44}" srcOrd="1" destOrd="0" presId="urn:microsoft.com/office/officeart/2005/8/layout/bProcess4"/>
    <dgm:cxn modelId="{4D9CEB6C-11D5-4599-967B-C9942122C5D7}" type="presParOf" srcId="{45B98C68-0958-4A1E-B4B4-3FA88AB8DCD9}" destId="{AB5152A2-0AB2-4187-A575-2617F85DDCAE}" srcOrd="3" destOrd="0" presId="urn:microsoft.com/office/officeart/2005/8/layout/bProcess4"/>
    <dgm:cxn modelId="{4F7A32FE-2642-46AB-A51A-78890A5EB1C3}" type="presParOf" srcId="{45B98C68-0958-4A1E-B4B4-3FA88AB8DCD9}" destId="{BDD1C01C-5A98-4C54-8309-8F5A084A9203}" srcOrd="4" destOrd="0" presId="urn:microsoft.com/office/officeart/2005/8/layout/bProcess4"/>
    <dgm:cxn modelId="{92F505A4-7979-44E3-834B-48BAD0238A51}" type="presParOf" srcId="{BDD1C01C-5A98-4C54-8309-8F5A084A9203}" destId="{D86B7D42-9A7E-4B46-976E-7E193CAAB919}" srcOrd="0" destOrd="0" presId="urn:microsoft.com/office/officeart/2005/8/layout/bProcess4"/>
    <dgm:cxn modelId="{B10BCF26-74B2-4B38-9A07-18E34B3F54DA}" type="presParOf" srcId="{BDD1C01C-5A98-4C54-8309-8F5A084A9203}" destId="{BF1FB656-D75A-4240-936A-78E09CFECDEC}" srcOrd="1" destOrd="0" presId="urn:microsoft.com/office/officeart/2005/8/layout/bProcess4"/>
    <dgm:cxn modelId="{84239E3A-4D61-45BE-A4F0-E02DB42A6D09}" type="presParOf" srcId="{45B98C68-0958-4A1E-B4B4-3FA88AB8DCD9}" destId="{60EFECBE-FE8B-4F26-B284-F98DB3D3D8EC}" srcOrd="5" destOrd="0" presId="urn:microsoft.com/office/officeart/2005/8/layout/bProcess4"/>
    <dgm:cxn modelId="{FA9F296C-57C3-464F-8850-D4184538537C}" type="presParOf" srcId="{45B98C68-0958-4A1E-B4B4-3FA88AB8DCD9}" destId="{41CA871D-50A4-41ED-AC08-088D874749A4}" srcOrd="6" destOrd="0" presId="urn:microsoft.com/office/officeart/2005/8/layout/bProcess4"/>
    <dgm:cxn modelId="{BFAECFCF-C641-43FE-99C9-5C87C2219A18}" type="presParOf" srcId="{41CA871D-50A4-41ED-AC08-088D874749A4}" destId="{3056C526-B8D9-4AB1-81DD-656B8FC72F4C}" srcOrd="0" destOrd="0" presId="urn:microsoft.com/office/officeart/2005/8/layout/bProcess4"/>
    <dgm:cxn modelId="{EE5F456D-B56A-4FD1-8BC6-70C3C2D5F25E}" type="presParOf" srcId="{41CA871D-50A4-41ED-AC08-088D874749A4}" destId="{556AB3E6-15C5-4542-AC32-E6DB423354D8}" srcOrd="1" destOrd="0" presId="urn:microsoft.com/office/officeart/2005/8/layout/bProcess4"/>
    <dgm:cxn modelId="{BEF9E262-EDC8-4D1B-BD68-1CFAECBDCA9B}" type="presParOf" srcId="{45B98C68-0958-4A1E-B4B4-3FA88AB8DCD9}" destId="{22F4326F-7E21-426E-8A9C-AC7E393E294E}" srcOrd="7" destOrd="0" presId="urn:microsoft.com/office/officeart/2005/8/layout/bProcess4"/>
    <dgm:cxn modelId="{BCB4A733-0E8D-401A-984D-53E356CBBAB2}" type="presParOf" srcId="{45B98C68-0958-4A1E-B4B4-3FA88AB8DCD9}" destId="{B415F8AA-AEB4-4DC9-93C6-C3F73D4CFF9D}" srcOrd="8" destOrd="0" presId="urn:microsoft.com/office/officeart/2005/8/layout/bProcess4"/>
    <dgm:cxn modelId="{00EAD2B4-9409-47D8-97A0-CB973A97DEDB}" type="presParOf" srcId="{B415F8AA-AEB4-4DC9-93C6-C3F73D4CFF9D}" destId="{9F84B889-6380-4F0E-A2FB-FC2D810B80C5}" srcOrd="0" destOrd="0" presId="urn:microsoft.com/office/officeart/2005/8/layout/bProcess4"/>
    <dgm:cxn modelId="{9503F0C3-5435-46DA-B89F-118D8E7869A1}" type="presParOf" srcId="{B415F8AA-AEB4-4DC9-93C6-C3F73D4CFF9D}" destId="{BB5A4D63-981C-43B0-9FF0-696BA44512F2}" srcOrd="1" destOrd="0" presId="urn:microsoft.com/office/officeart/2005/8/layout/bProcess4"/>
    <dgm:cxn modelId="{4ECE63E7-8B40-47A3-B1B9-302721E7350C}" type="presParOf" srcId="{45B98C68-0958-4A1E-B4B4-3FA88AB8DCD9}" destId="{52B47B2D-4660-4864-B5CD-A9666CF5DD90}" srcOrd="9" destOrd="0" presId="urn:microsoft.com/office/officeart/2005/8/layout/bProcess4"/>
    <dgm:cxn modelId="{3E08B27F-ED96-4BDD-9AC8-F19BE9E8FE75}" type="presParOf" srcId="{45B98C68-0958-4A1E-B4B4-3FA88AB8DCD9}" destId="{21D5E088-A5C8-498A-B626-08E9E4365EA0}" srcOrd="10" destOrd="0" presId="urn:microsoft.com/office/officeart/2005/8/layout/bProcess4"/>
    <dgm:cxn modelId="{FCAD5EE9-44EB-4151-9B7E-A6B17B5D61DC}" type="presParOf" srcId="{21D5E088-A5C8-498A-B626-08E9E4365EA0}" destId="{3898E3CF-3585-433F-84AE-18881D3787C5}" srcOrd="0" destOrd="0" presId="urn:microsoft.com/office/officeart/2005/8/layout/bProcess4"/>
    <dgm:cxn modelId="{BAFD1A26-4E3E-48BE-88E3-50EDAA3F4941}" type="presParOf" srcId="{21D5E088-A5C8-498A-B626-08E9E4365EA0}" destId="{C1D72112-9476-41EF-BBFB-C0D8C6F8A3E0}" srcOrd="1" destOrd="0" presId="urn:microsoft.com/office/officeart/2005/8/layout/bProcess4"/>
    <dgm:cxn modelId="{4E9F2ED5-B7B8-4C82-978C-A3DDC8522FEA}" type="presParOf" srcId="{45B98C68-0958-4A1E-B4B4-3FA88AB8DCD9}" destId="{216603F5-AD64-4918-9394-481891990D9A}" srcOrd="11" destOrd="0" presId="urn:microsoft.com/office/officeart/2005/8/layout/bProcess4"/>
    <dgm:cxn modelId="{EA358EB1-4AA9-417D-949C-E215D1816BF2}" type="presParOf" srcId="{45B98C68-0958-4A1E-B4B4-3FA88AB8DCD9}" destId="{C41C4D4B-AA36-4DDB-8641-D9C8BE37EE9F}" srcOrd="12" destOrd="0" presId="urn:microsoft.com/office/officeart/2005/8/layout/bProcess4"/>
    <dgm:cxn modelId="{47BC507F-0C2B-460B-92D3-67D1CF065DBF}" type="presParOf" srcId="{C41C4D4B-AA36-4DDB-8641-D9C8BE37EE9F}" destId="{A72DAD48-A763-41B1-81C6-5666D286DEF2}" srcOrd="0" destOrd="0" presId="urn:microsoft.com/office/officeart/2005/8/layout/bProcess4"/>
    <dgm:cxn modelId="{2E9373CB-E150-43FC-952A-FCBFC6CAB005}" type="presParOf" srcId="{C41C4D4B-AA36-4DDB-8641-D9C8BE37EE9F}" destId="{AC094155-C1A4-48FB-A2D2-B908B0A88653}" srcOrd="1" destOrd="0" presId="urn:microsoft.com/office/officeart/2005/8/layout/bProcess4"/>
    <dgm:cxn modelId="{CF136C5C-7678-4A9A-B6CD-0F118E1DF1D0}" type="presParOf" srcId="{45B98C68-0958-4A1E-B4B4-3FA88AB8DCD9}" destId="{13D044DB-A869-4A53-ADFE-83BDB3CD3073}" srcOrd="13" destOrd="0" presId="urn:microsoft.com/office/officeart/2005/8/layout/bProcess4"/>
    <dgm:cxn modelId="{AE673B96-1CAC-4B51-A5FB-CB6C426A801C}" type="presParOf" srcId="{45B98C68-0958-4A1E-B4B4-3FA88AB8DCD9}" destId="{CC518887-A3C2-49D3-86AF-09E2A119E469}" srcOrd="14" destOrd="0" presId="urn:microsoft.com/office/officeart/2005/8/layout/bProcess4"/>
    <dgm:cxn modelId="{10FA8725-484D-4C8A-867B-BFF1D491ACA0}" type="presParOf" srcId="{CC518887-A3C2-49D3-86AF-09E2A119E469}" destId="{A1AF94DC-BF5F-4D80-83B4-3B6A134E182E}" srcOrd="0" destOrd="0" presId="urn:microsoft.com/office/officeart/2005/8/layout/bProcess4"/>
    <dgm:cxn modelId="{B732493F-EC3B-4C29-8756-1FBD7186C2FC}" type="presParOf" srcId="{CC518887-A3C2-49D3-86AF-09E2A119E469}" destId="{33DBAF44-ACC8-4268-89F0-657651603BEC}" srcOrd="1" destOrd="0" presId="urn:microsoft.com/office/officeart/2005/8/layout/bProcess4"/>
    <dgm:cxn modelId="{6E4D7717-3F4B-4BA6-847B-C9AC7A36BEC2}" type="presParOf" srcId="{45B98C68-0958-4A1E-B4B4-3FA88AB8DCD9}" destId="{4D67CD4E-7EF9-4099-973A-C75320717F32}" srcOrd="15" destOrd="0" presId="urn:microsoft.com/office/officeart/2005/8/layout/bProcess4"/>
    <dgm:cxn modelId="{7F1B0C08-6435-421E-B51E-B5BFD969AF07}" type="presParOf" srcId="{45B98C68-0958-4A1E-B4B4-3FA88AB8DCD9}" destId="{EE98E5CE-354E-4AC6-94AB-F40F39325AA3}" srcOrd="16" destOrd="0" presId="urn:microsoft.com/office/officeart/2005/8/layout/bProcess4"/>
    <dgm:cxn modelId="{7588A28C-5384-48EB-A83A-ACC0E2B32A81}" type="presParOf" srcId="{EE98E5CE-354E-4AC6-94AB-F40F39325AA3}" destId="{78776444-09E4-4B4C-ACE2-4634D5B43FE9}" srcOrd="0" destOrd="0" presId="urn:microsoft.com/office/officeart/2005/8/layout/bProcess4"/>
    <dgm:cxn modelId="{9F482700-A560-4E4B-A393-F7DC9073D59C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/>
            <a:t>Informations-quellen?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F8C3275-96D5-49BC-BEB8-24D1E2A89397}" type="presOf" srcId="{DD34E704-012D-4C2B-BBB4-1501A11FBAD4}" destId="{AC094155-C1A4-48FB-A2D2-B908B0A88653}" srcOrd="0" destOrd="0" presId="urn:microsoft.com/office/officeart/2005/8/layout/bProcess4"/>
    <dgm:cxn modelId="{99F4E6AE-7DB7-4B26-9541-F21E4D5ACE2B}" type="presOf" srcId="{189F8958-D604-494D-A7FD-339E6D34A2C1}" destId="{C6CACC80-6A75-443E-9136-C566B911CB44}" srcOrd="0" destOrd="0" presId="urn:microsoft.com/office/officeart/2005/8/layout/bProcess4"/>
    <dgm:cxn modelId="{4CDA96D6-3F6D-4EB1-ACCB-A1E33ECF0DA3}" type="presOf" srcId="{A87594E9-52CF-41EA-895B-C66B446E340F}" destId="{AB5152A2-0AB2-4187-A575-2617F85DDCAE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E5A03D6B-3BBD-4C44-8892-893132B9FF21}" type="presOf" srcId="{20BECFF8-BB40-4202-9065-80FD214EA0B2}" destId="{52B47B2D-4660-4864-B5CD-A9666CF5DD90}" srcOrd="0" destOrd="0" presId="urn:microsoft.com/office/officeart/2005/8/layout/bProcess4"/>
    <dgm:cxn modelId="{654CABDB-7677-493E-875F-F803B48253EE}" type="presOf" srcId="{FB3719C2-FD73-4006-8BAA-AD6C551D7E56}" destId="{22F4326F-7E21-426E-8A9C-AC7E393E294E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B4687D17-40D5-4567-8D72-CFB9A3F9F7E1}" type="presOf" srcId="{D2BF5747-A0AB-40A9-873F-DD67205CA335}" destId="{60EFECBE-FE8B-4F26-B284-F98DB3D3D8EC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16718F11-1E39-4212-8715-6E438A66AF5A}" type="presOf" srcId="{C33C1FCE-2D89-46E2-9123-71B4CBDC3702}" destId="{BF1FB656-D75A-4240-936A-78E09CFECDEC}" srcOrd="0" destOrd="0" presId="urn:microsoft.com/office/officeart/2005/8/layout/bProcess4"/>
    <dgm:cxn modelId="{AB3C9CCE-89D7-4B65-B662-8DE2D9E0CE4C}" type="presOf" srcId="{2591587E-8223-47CF-B2CA-7FCA89A23E69}" destId="{C1D72112-9476-41EF-BBFB-C0D8C6F8A3E0}" srcOrd="0" destOrd="0" presId="urn:microsoft.com/office/officeart/2005/8/layout/bProcess4"/>
    <dgm:cxn modelId="{0720B161-B993-4AA2-BDD0-288035AECBC6}" type="presOf" srcId="{B5347244-BCF5-4D64-9E39-E4E2C9499454}" destId="{216603F5-AD64-4918-9394-481891990D9A}" srcOrd="0" destOrd="0" presId="urn:microsoft.com/office/officeart/2005/8/layout/bProcess4"/>
    <dgm:cxn modelId="{9A9790E8-8BDF-460B-90EE-495FB3F4AEBF}" type="presOf" srcId="{5F5DE58A-5B63-4807-978C-96FAADF49C19}" destId="{33DBAF44-ACC8-4268-89F0-657651603BEC}" srcOrd="0" destOrd="0" presId="urn:microsoft.com/office/officeart/2005/8/layout/bProcess4"/>
    <dgm:cxn modelId="{641AB130-960C-4654-8099-D714672F2EE4}" type="presOf" srcId="{6D01EE6E-A2E6-490F-99A7-5F99F4F764FB}" destId="{13D044DB-A869-4A53-ADFE-83BDB3CD3073}" srcOrd="0" destOrd="0" presId="urn:microsoft.com/office/officeart/2005/8/layout/bProcess4"/>
    <dgm:cxn modelId="{EE7D69F1-1198-467A-B708-98F440C6CAD6}" type="presOf" srcId="{209C371E-492C-4B71-97A3-4DCB4C3DF47E}" destId="{4D67CD4E-7EF9-4099-973A-C75320717F32}" srcOrd="0" destOrd="0" presId="urn:microsoft.com/office/officeart/2005/8/layout/bProcess4"/>
    <dgm:cxn modelId="{D86B496E-7F96-43CF-8475-2CC8E2EE1869}" type="presOf" srcId="{F16C8A97-981F-4F69-9104-CD8AA90B9FEA}" destId="{BB5A4D63-981C-43B0-9FF0-696BA44512F2}" srcOrd="0" destOrd="0" presId="urn:microsoft.com/office/officeart/2005/8/layout/bProcess4"/>
    <dgm:cxn modelId="{D407C660-331D-4CA2-8B13-5BF84C84750F}" type="presOf" srcId="{6BDA4D2F-432D-40C2-B4C6-2CEE378647BD}" destId="{556AB3E6-15C5-4542-AC32-E6DB423354D8}" srcOrd="0" destOrd="0" presId="urn:microsoft.com/office/officeart/2005/8/layout/bProcess4"/>
    <dgm:cxn modelId="{4731CF5E-E375-48FE-9BD7-C2956A23B783}" type="presOf" srcId="{190803AA-5C53-41C2-81C9-7DA50AB2429F}" destId="{45B98C68-0958-4A1E-B4B4-3FA88AB8DCD9}" srcOrd="0" destOrd="0" presId="urn:microsoft.com/office/officeart/2005/8/layout/bProcess4"/>
    <dgm:cxn modelId="{487E6ED5-55EE-4584-A9AB-F0BB30C3F240}" type="presOf" srcId="{9CDAE357-FD96-4E87-B098-5D0A5630B177}" destId="{8223682D-6FFC-40DE-877A-6211197520BE}" srcOrd="0" destOrd="0" presId="urn:microsoft.com/office/officeart/2005/8/layout/bProcess4"/>
    <dgm:cxn modelId="{10C1EA3E-5A98-47DF-AAA3-50B9A6512ED7}" type="presOf" srcId="{3AF341CA-94E6-49E2-9D8D-BE841B0CBAFE}" destId="{FE9726FA-066E-4308-BDC3-9A7EA019ECC4}" srcOrd="0" destOrd="0" presId="urn:microsoft.com/office/officeart/2005/8/layout/bProcess4"/>
    <dgm:cxn modelId="{23C248B5-E9EC-4631-86A1-F7386B30E1C7}" type="presOf" srcId="{E9F9A4FF-19EE-4A5C-9733-61E2AACDB1C1}" destId="{7B6B6C5C-FEE7-4A48-9B18-C6F38AB3E785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E1F53352-8A0D-4137-AAAC-E212F3C9B7F2}" type="presParOf" srcId="{45B98C68-0958-4A1E-B4B4-3FA88AB8DCD9}" destId="{A45DE5DA-84EF-42DE-9927-E2029F62F8C3}" srcOrd="0" destOrd="0" presId="urn:microsoft.com/office/officeart/2005/8/layout/bProcess4"/>
    <dgm:cxn modelId="{DCF752F7-29AB-4E8F-905E-1C8475A57BD0}" type="presParOf" srcId="{A45DE5DA-84EF-42DE-9927-E2029F62F8C3}" destId="{DAD99296-74B4-4743-8B8D-A25B52F029AD}" srcOrd="0" destOrd="0" presId="urn:microsoft.com/office/officeart/2005/8/layout/bProcess4"/>
    <dgm:cxn modelId="{19E34FC8-16D7-4C93-8B23-42625F1B79E3}" type="presParOf" srcId="{A45DE5DA-84EF-42DE-9927-E2029F62F8C3}" destId="{8223682D-6FFC-40DE-877A-6211197520BE}" srcOrd="1" destOrd="0" presId="urn:microsoft.com/office/officeart/2005/8/layout/bProcess4"/>
    <dgm:cxn modelId="{CD02E3BC-9AEA-4689-A90B-20C36F9D814C}" type="presParOf" srcId="{45B98C68-0958-4A1E-B4B4-3FA88AB8DCD9}" destId="{FE9726FA-066E-4308-BDC3-9A7EA019ECC4}" srcOrd="1" destOrd="0" presId="urn:microsoft.com/office/officeart/2005/8/layout/bProcess4"/>
    <dgm:cxn modelId="{8E163758-784F-4C6C-BE83-C42108524C83}" type="presParOf" srcId="{45B98C68-0958-4A1E-B4B4-3FA88AB8DCD9}" destId="{EADB3869-856D-45E7-8D65-0944D0CDC058}" srcOrd="2" destOrd="0" presId="urn:microsoft.com/office/officeart/2005/8/layout/bProcess4"/>
    <dgm:cxn modelId="{B3568444-8132-4178-8B9C-EE0EC1C7153E}" type="presParOf" srcId="{EADB3869-856D-45E7-8D65-0944D0CDC058}" destId="{524D7CE6-60E0-4799-8DCD-8275AC5CB706}" srcOrd="0" destOrd="0" presId="urn:microsoft.com/office/officeart/2005/8/layout/bProcess4"/>
    <dgm:cxn modelId="{E4F68C01-D513-425E-8B69-4EEC34D4F23E}" type="presParOf" srcId="{EADB3869-856D-45E7-8D65-0944D0CDC058}" destId="{C6CACC80-6A75-443E-9136-C566B911CB44}" srcOrd="1" destOrd="0" presId="urn:microsoft.com/office/officeart/2005/8/layout/bProcess4"/>
    <dgm:cxn modelId="{8A55E1CF-E5A0-4451-8125-D2BDE7494D43}" type="presParOf" srcId="{45B98C68-0958-4A1E-B4B4-3FA88AB8DCD9}" destId="{AB5152A2-0AB2-4187-A575-2617F85DDCAE}" srcOrd="3" destOrd="0" presId="urn:microsoft.com/office/officeart/2005/8/layout/bProcess4"/>
    <dgm:cxn modelId="{DFCF97CE-822A-4B22-A941-6BFB22C453FE}" type="presParOf" srcId="{45B98C68-0958-4A1E-B4B4-3FA88AB8DCD9}" destId="{BDD1C01C-5A98-4C54-8309-8F5A084A9203}" srcOrd="4" destOrd="0" presId="urn:microsoft.com/office/officeart/2005/8/layout/bProcess4"/>
    <dgm:cxn modelId="{5E6028B9-7115-4042-9C35-E944B1E1A3FC}" type="presParOf" srcId="{BDD1C01C-5A98-4C54-8309-8F5A084A9203}" destId="{D86B7D42-9A7E-4B46-976E-7E193CAAB919}" srcOrd="0" destOrd="0" presId="urn:microsoft.com/office/officeart/2005/8/layout/bProcess4"/>
    <dgm:cxn modelId="{6BF1C7B2-AC3F-4BEA-9681-8078CC859138}" type="presParOf" srcId="{BDD1C01C-5A98-4C54-8309-8F5A084A9203}" destId="{BF1FB656-D75A-4240-936A-78E09CFECDEC}" srcOrd="1" destOrd="0" presId="urn:microsoft.com/office/officeart/2005/8/layout/bProcess4"/>
    <dgm:cxn modelId="{D6CE2EA4-31C6-45B0-86EB-D7E7B9435434}" type="presParOf" srcId="{45B98C68-0958-4A1E-B4B4-3FA88AB8DCD9}" destId="{60EFECBE-FE8B-4F26-B284-F98DB3D3D8EC}" srcOrd="5" destOrd="0" presId="urn:microsoft.com/office/officeart/2005/8/layout/bProcess4"/>
    <dgm:cxn modelId="{7B45A3F1-6ACF-420F-B37E-70B63BF43321}" type="presParOf" srcId="{45B98C68-0958-4A1E-B4B4-3FA88AB8DCD9}" destId="{41CA871D-50A4-41ED-AC08-088D874749A4}" srcOrd="6" destOrd="0" presId="urn:microsoft.com/office/officeart/2005/8/layout/bProcess4"/>
    <dgm:cxn modelId="{055F5F3E-E8E9-4C38-A998-BBC5E1C3240F}" type="presParOf" srcId="{41CA871D-50A4-41ED-AC08-088D874749A4}" destId="{3056C526-B8D9-4AB1-81DD-656B8FC72F4C}" srcOrd="0" destOrd="0" presId="urn:microsoft.com/office/officeart/2005/8/layout/bProcess4"/>
    <dgm:cxn modelId="{094A7A5A-7D7F-4E12-9C1E-1648185303D4}" type="presParOf" srcId="{41CA871D-50A4-41ED-AC08-088D874749A4}" destId="{556AB3E6-15C5-4542-AC32-E6DB423354D8}" srcOrd="1" destOrd="0" presId="urn:microsoft.com/office/officeart/2005/8/layout/bProcess4"/>
    <dgm:cxn modelId="{8506EB73-567E-44B7-91AB-01A74750F414}" type="presParOf" srcId="{45B98C68-0958-4A1E-B4B4-3FA88AB8DCD9}" destId="{22F4326F-7E21-426E-8A9C-AC7E393E294E}" srcOrd="7" destOrd="0" presId="urn:microsoft.com/office/officeart/2005/8/layout/bProcess4"/>
    <dgm:cxn modelId="{4052E706-486F-4E76-BF29-05AB76E02447}" type="presParOf" srcId="{45B98C68-0958-4A1E-B4B4-3FA88AB8DCD9}" destId="{B415F8AA-AEB4-4DC9-93C6-C3F73D4CFF9D}" srcOrd="8" destOrd="0" presId="urn:microsoft.com/office/officeart/2005/8/layout/bProcess4"/>
    <dgm:cxn modelId="{9C789675-5073-4B1D-B753-A1ADDDE4AF23}" type="presParOf" srcId="{B415F8AA-AEB4-4DC9-93C6-C3F73D4CFF9D}" destId="{9F84B889-6380-4F0E-A2FB-FC2D810B80C5}" srcOrd="0" destOrd="0" presId="urn:microsoft.com/office/officeart/2005/8/layout/bProcess4"/>
    <dgm:cxn modelId="{D4D58048-5866-4867-8619-3146F3F5FE4C}" type="presParOf" srcId="{B415F8AA-AEB4-4DC9-93C6-C3F73D4CFF9D}" destId="{BB5A4D63-981C-43B0-9FF0-696BA44512F2}" srcOrd="1" destOrd="0" presId="urn:microsoft.com/office/officeart/2005/8/layout/bProcess4"/>
    <dgm:cxn modelId="{0A5A5B8A-2C5B-4871-946D-3A439D12B6EA}" type="presParOf" srcId="{45B98C68-0958-4A1E-B4B4-3FA88AB8DCD9}" destId="{52B47B2D-4660-4864-B5CD-A9666CF5DD90}" srcOrd="9" destOrd="0" presId="urn:microsoft.com/office/officeart/2005/8/layout/bProcess4"/>
    <dgm:cxn modelId="{7AF8B77B-1DAF-41A1-945F-F34EF5CC63E3}" type="presParOf" srcId="{45B98C68-0958-4A1E-B4B4-3FA88AB8DCD9}" destId="{21D5E088-A5C8-498A-B626-08E9E4365EA0}" srcOrd="10" destOrd="0" presId="urn:microsoft.com/office/officeart/2005/8/layout/bProcess4"/>
    <dgm:cxn modelId="{4D848A37-0A69-470D-B6B9-B036681F50A8}" type="presParOf" srcId="{21D5E088-A5C8-498A-B626-08E9E4365EA0}" destId="{3898E3CF-3585-433F-84AE-18881D3787C5}" srcOrd="0" destOrd="0" presId="urn:microsoft.com/office/officeart/2005/8/layout/bProcess4"/>
    <dgm:cxn modelId="{2E4BF845-E988-4F4C-933C-F431CE01ADBF}" type="presParOf" srcId="{21D5E088-A5C8-498A-B626-08E9E4365EA0}" destId="{C1D72112-9476-41EF-BBFB-C0D8C6F8A3E0}" srcOrd="1" destOrd="0" presId="urn:microsoft.com/office/officeart/2005/8/layout/bProcess4"/>
    <dgm:cxn modelId="{62CCBE18-11B8-49F2-9327-3FD2A24DD6C4}" type="presParOf" srcId="{45B98C68-0958-4A1E-B4B4-3FA88AB8DCD9}" destId="{216603F5-AD64-4918-9394-481891990D9A}" srcOrd="11" destOrd="0" presId="urn:microsoft.com/office/officeart/2005/8/layout/bProcess4"/>
    <dgm:cxn modelId="{FF6ACAF4-53E4-4F97-B785-14BC0856B0B3}" type="presParOf" srcId="{45B98C68-0958-4A1E-B4B4-3FA88AB8DCD9}" destId="{C41C4D4B-AA36-4DDB-8641-D9C8BE37EE9F}" srcOrd="12" destOrd="0" presId="urn:microsoft.com/office/officeart/2005/8/layout/bProcess4"/>
    <dgm:cxn modelId="{670EA1E9-589B-431D-B4C7-C10487AC3C2C}" type="presParOf" srcId="{C41C4D4B-AA36-4DDB-8641-D9C8BE37EE9F}" destId="{A72DAD48-A763-41B1-81C6-5666D286DEF2}" srcOrd="0" destOrd="0" presId="urn:microsoft.com/office/officeart/2005/8/layout/bProcess4"/>
    <dgm:cxn modelId="{20C84FB0-558C-4B48-B0DA-E12BE20FF957}" type="presParOf" srcId="{C41C4D4B-AA36-4DDB-8641-D9C8BE37EE9F}" destId="{AC094155-C1A4-48FB-A2D2-B908B0A88653}" srcOrd="1" destOrd="0" presId="urn:microsoft.com/office/officeart/2005/8/layout/bProcess4"/>
    <dgm:cxn modelId="{CA798E57-C1BF-4DF8-80B2-0BFEDB2D8A94}" type="presParOf" srcId="{45B98C68-0958-4A1E-B4B4-3FA88AB8DCD9}" destId="{13D044DB-A869-4A53-ADFE-83BDB3CD3073}" srcOrd="13" destOrd="0" presId="urn:microsoft.com/office/officeart/2005/8/layout/bProcess4"/>
    <dgm:cxn modelId="{CCB6E726-A619-4DD1-AB5A-F6F67238885F}" type="presParOf" srcId="{45B98C68-0958-4A1E-B4B4-3FA88AB8DCD9}" destId="{CC518887-A3C2-49D3-86AF-09E2A119E469}" srcOrd="14" destOrd="0" presId="urn:microsoft.com/office/officeart/2005/8/layout/bProcess4"/>
    <dgm:cxn modelId="{C183B650-73C5-40A1-9897-451B57AD66A8}" type="presParOf" srcId="{CC518887-A3C2-49D3-86AF-09E2A119E469}" destId="{A1AF94DC-BF5F-4D80-83B4-3B6A134E182E}" srcOrd="0" destOrd="0" presId="urn:microsoft.com/office/officeart/2005/8/layout/bProcess4"/>
    <dgm:cxn modelId="{40F92A32-3E92-4A6F-A494-AE9BC68B5A76}" type="presParOf" srcId="{CC518887-A3C2-49D3-86AF-09E2A119E469}" destId="{33DBAF44-ACC8-4268-89F0-657651603BEC}" srcOrd="1" destOrd="0" presId="urn:microsoft.com/office/officeart/2005/8/layout/bProcess4"/>
    <dgm:cxn modelId="{EED0AC42-6E3C-43FD-A693-5E7BADBD5A63}" type="presParOf" srcId="{45B98C68-0958-4A1E-B4B4-3FA88AB8DCD9}" destId="{4D67CD4E-7EF9-4099-973A-C75320717F32}" srcOrd="15" destOrd="0" presId="urn:microsoft.com/office/officeart/2005/8/layout/bProcess4"/>
    <dgm:cxn modelId="{45DD2272-97EA-41D7-A998-145F699E0385}" type="presParOf" srcId="{45B98C68-0958-4A1E-B4B4-3FA88AB8DCD9}" destId="{EE98E5CE-354E-4AC6-94AB-F40F39325AA3}" srcOrd="16" destOrd="0" presId="urn:microsoft.com/office/officeart/2005/8/layout/bProcess4"/>
    <dgm:cxn modelId="{758C6A58-1240-4D30-816C-2976ECF46992}" type="presParOf" srcId="{EE98E5CE-354E-4AC6-94AB-F40F39325AA3}" destId="{78776444-09E4-4B4C-ACE2-4634D5B43FE9}" srcOrd="0" destOrd="0" presId="urn:microsoft.com/office/officeart/2005/8/layout/bProcess4"/>
    <dgm:cxn modelId="{74AEE2FA-35BE-48AA-A9EF-E70E1C64AEFE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Wissensquellen?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853A2D7A-0776-4B6B-A5E0-DDFD12039336}" type="presOf" srcId="{F16C8A97-981F-4F69-9104-CD8AA90B9FEA}" destId="{BB5A4D63-981C-43B0-9FF0-696BA44512F2}" srcOrd="0" destOrd="0" presId="urn:microsoft.com/office/officeart/2005/8/layout/bProcess4"/>
    <dgm:cxn modelId="{750E8799-72C8-42A2-99BF-CD9222A26AE4}" type="presOf" srcId="{B5347244-BCF5-4D64-9E39-E4E2C9499454}" destId="{216603F5-AD64-4918-9394-481891990D9A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5D8C0178-0F57-4557-8783-2F4B7034F9AC}" type="presOf" srcId="{20BECFF8-BB40-4202-9065-80FD214EA0B2}" destId="{52B47B2D-4660-4864-B5CD-A9666CF5DD90}" srcOrd="0" destOrd="0" presId="urn:microsoft.com/office/officeart/2005/8/layout/bProcess4"/>
    <dgm:cxn modelId="{CABC1409-A118-4A8A-BEC8-AE866CD0119D}" type="presOf" srcId="{189F8958-D604-494D-A7FD-339E6D34A2C1}" destId="{C6CACC80-6A75-443E-9136-C566B911CB44}" srcOrd="0" destOrd="0" presId="urn:microsoft.com/office/officeart/2005/8/layout/bProcess4"/>
    <dgm:cxn modelId="{9C359324-2A6B-4609-956A-118F14F54557}" type="presOf" srcId="{3AF341CA-94E6-49E2-9D8D-BE841B0CBAFE}" destId="{FE9726FA-066E-4308-BDC3-9A7EA019ECC4}" srcOrd="0" destOrd="0" presId="urn:microsoft.com/office/officeart/2005/8/layout/bProcess4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8B9CB75C-B7C4-4DE1-91F6-F21A8EE1B8C0}" type="presOf" srcId="{5F5DE58A-5B63-4807-978C-96FAADF49C19}" destId="{33DBAF44-ACC8-4268-89F0-657651603BEC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6AF46E85-443B-413D-AADC-D960F09DCC42}" type="presOf" srcId="{6BDA4D2F-432D-40C2-B4C6-2CEE378647BD}" destId="{556AB3E6-15C5-4542-AC32-E6DB423354D8}" srcOrd="0" destOrd="0" presId="urn:microsoft.com/office/officeart/2005/8/layout/bProcess4"/>
    <dgm:cxn modelId="{1BA71E97-9328-4B8B-9937-7AB84A5D6444}" type="presOf" srcId="{209C371E-492C-4B71-97A3-4DCB4C3DF47E}" destId="{4D67CD4E-7EF9-4099-973A-C75320717F32}" srcOrd="0" destOrd="0" presId="urn:microsoft.com/office/officeart/2005/8/layout/bProcess4"/>
    <dgm:cxn modelId="{8F37F350-6BB8-4839-9F58-192A9792F133}" type="presOf" srcId="{6D01EE6E-A2E6-490F-99A7-5F99F4F764FB}" destId="{13D044DB-A869-4A53-ADFE-83BDB3CD3073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2D737A8A-6EDB-4CD4-91E6-E2FB9DE48FC8}" type="presOf" srcId="{D2BF5747-A0AB-40A9-873F-DD67205CA335}" destId="{60EFECBE-FE8B-4F26-B284-F98DB3D3D8EC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3D79C751-006D-4D2C-9D4C-49F4E24790AE}" type="presOf" srcId="{DD34E704-012D-4C2B-BBB4-1501A11FBAD4}" destId="{AC094155-C1A4-48FB-A2D2-B908B0A88653}" srcOrd="0" destOrd="0" presId="urn:microsoft.com/office/officeart/2005/8/layout/bProcess4"/>
    <dgm:cxn modelId="{CBA2ED1E-8144-492B-9CA4-0737D0860CE3}" type="presOf" srcId="{A87594E9-52CF-41EA-895B-C66B446E340F}" destId="{AB5152A2-0AB2-4187-A575-2617F85DDCAE}" srcOrd="0" destOrd="0" presId="urn:microsoft.com/office/officeart/2005/8/layout/bProcess4"/>
    <dgm:cxn modelId="{E8ACE6FF-43FD-43E5-8ECB-A5BB6761247A}" type="presOf" srcId="{C33C1FCE-2D89-46E2-9123-71B4CBDC3702}" destId="{BF1FB656-D75A-4240-936A-78E09CFECDEC}" srcOrd="0" destOrd="0" presId="urn:microsoft.com/office/officeart/2005/8/layout/bProcess4"/>
    <dgm:cxn modelId="{B82008E8-83EA-452D-A741-1B4CBBFE64C9}" type="presOf" srcId="{190803AA-5C53-41C2-81C9-7DA50AB2429F}" destId="{45B98C68-0958-4A1E-B4B4-3FA88AB8DCD9}" srcOrd="0" destOrd="0" presId="urn:microsoft.com/office/officeart/2005/8/layout/bProcess4"/>
    <dgm:cxn modelId="{AFED3301-C0CE-438B-B350-39DB9B12605F}" type="presOf" srcId="{2591587E-8223-47CF-B2CA-7FCA89A23E69}" destId="{C1D72112-9476-41EF-BBFB-C0D8C6F8A3E0}" srcOrd="0" destOrd="0" presId="urn:microsoft.com/office/officeart/2005/8/layout/bProcess4"/>
    <dgm:cxn modelId="{58CF1950-3A8D-4CC4-ABC8-DDD8133964CF}" type="presOf" srcId="{FB3719C2-FD73-4006-8BAA-AD6C551D7E56}" destId="{22F4326F-7E21-426E-8A9C-AC7E393E294E}" srcOrd="0" destOrd="0" presId="urn:microsoft.com/office/officeart/2005/8/layout/bProcess4"/>
    <dgm:cxn modelId="{83AD11A4-FED5-4F87-A7EA-71D2925AD5E4}" type="presOf" srcId="{9CDAE357-FD96-4E87-B098-5D0A5630B177}" destId="{8223682D-6FFC-40DE-877A-6211197520BE}" srcOrd="0" destOrd="0" presId="urn:microsoft.com/office/officeart/2005/8/layout/bProcess4"/>
    <dgm:cxn modelId="{8C03740E-AB00-43BB-98E9-5299E266B3CB}" type="presOf" srcId="{E9F9A4FF-19EE-4A5C-9733-61E2AACDB1C1}" destId="{7B6B6C5C-FEE7-4A48-9B18-C6F38AB3E785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3174EE8D-A30E-4D88-AE13-A247008973CB}" type="presParOf" srcId="{45B98C68-0958-4A1E-B4B4-3FA88AB8DCD9}" destId="{A45DE5DA-84EF-42DE-9927-E2029F62F8C3}" srcOrd="0" destOrd="0" presId="urn:microsoft.com/office/officeart/2005/8/layout/bProcess4"/>
    <dgm:cxn modelId="{E68F922C-A5DE-485F-B4C4-8CA736C1C830}" type="presParOf" srcId="{A45DE5DA-84EF-42DE-9927-E2029F62F8C3}" destId="{DAD99296-74B4-4743-8B8D-A25B52F029AD}" srcOrd="0" destOrd="0" presId="urn:microsoft.com/office/officeart/2005/8/layout/bProcess4"/>
    <dgm:cxn modelId="{0E64572F-1634-4A9D-AFB3-15B24D837427}" type="presParOf" srcId="{A45DE5DA-84EF-42DE-9927-E2029F62F8C3}" destId="{8223682D-6FFC-40DE-877A-6211197520BE}" srcOrd="1" destOrd="0" presId="urn:microsoft.com/office/officeart/2005/8/layout/bProcess4"/>
    <dgm:cxn modelId="{EF168B9E-0664-456B-A578-90ADE34164F2}" type="presParOf" srcId="{45B98C68-0958-4A1E-B4B4-3FA88AB8DCD9}" destId="{FE9726FA-066E-4308-BDC3-9A7EA019ECC4}" srcOrd="1" destOrd="0" presId="urn:microsoft.com/office/officeart/2005/8/layout/bProcess4"/>
    <dgm:cxn modelId="{DC3158B4-0695-4391-8E41-91E821FAF8F1}" type="presParOf" srcId="{45B98C68-0958-4A1E-B4B4-3FA88AB8DCD9}" destId="{EADB3869-856D-45E7-8D65-0944D0CDC058}" srcOrd="2" destOrd="0" presId="urn:microsoft.com/office/officeart/2005/8/layout/bProcess4"/>
    <dgm:cxn modelId="{62AFB32F-05F2-4773-ADD8-42F9D68828BC}" type="presParOf" srcId="{EADB3869-856D-45E7-8D65-0944D0CDC058}" destId="{524D7CE6-60E0-4799-8DCD-8275AC5CB706}" srcOrd="0" destOrd="0" presId="urn:microsoft.com/office/officeart/2005/8/layout/bProcess4"/>
    <dgm:cxn modelId="{309934F8-E167-4203-A88D-5A1C4D748D2B}" type="presParOf" srcId="{EADB3869-856D-45E7-8D65-0944D0CDC058}" destId="{C6CACC80-6A75-443E-9136-C566B911CB44}" srcOrd="1" destOrd="0" presId="urn:microsoft.com/office/officeart/2005/8/layout/bProcess4"/>
    <dgm:cxn modelId="{33217B55-BE9C-4884-A5F2-497C33E5C3FB}" type="presParOf" srcId="{45B98C68-0958-4A1E-B4B4-3FA88AB8DCD9}" destId="{AB5152A2-0AB2-4187-A575-2617F85DDCAE}" srcOrd="3" destOrd="0" presId="urn:microsoft.com/office/officeart/2005/8/layout/bProcess4"/>
    <dgm:cxn modelId="{72044416-A249-4ADF-BFCE-89DD286E44B0}" type="presParOf" srcId="{45B98C68-0958-4A1E-B4B4-3FA88AB8DCD9}" destId="{BDD1C01C-5A98-4C54-8309-8F5A084A9203}" srcOrd="4" destOrd="0" presId="urn:microsoft.com/office/officeart/2005/8/layout/bProcess4"/>
    <dgm:cxn modelId="{335D055D-79D7-4372-9303-73BBA46B4FC7}" type="presParOf" srcId="{BDD1C01C-5A98-4C54-8309-8F5A084A9203}" destId="{D86B7D42-9A7E-4B46-976E-7E193CAAB919}" srcOrd="0" destOrd="0" presId="urn:microsoft.com/office/officeart/2005/8/layout/bProcess4"/>
    <dgm:cxn modelId="{14219408-B922-4817-8D59-921808BC3079}" type="presParOf" srcId="{BDD1C01C-5A98-4C54-8309-8F5A084A9203}" destId="{BF1FB656-D75A-4240-936A-78E09CFECDEC}" srcOrd="1" destOrd="0" presId="urn:microsoft.com/office/officeart/2005/8/layout/bProcess4"/>
    <dgm:cxn modelId="{CD4B354B-9438-4F1B-BB66-CF9B787DD504}" type="presParOf" srcId="{45B98C68-0958-4A1E-B4B4-3FA88AB8DCD9}" destId="{60EFECBE-FE8B-4F26-B284-F98DB3D3D8EC}" srcOrd="5" destOrd="0" presId="urn:microsoft.com/office/officeart/2005/8/layout/bProcess4"/>
    <dgm:cxn modelId="{C0CF52DA-2A7F-4737-9939-F4FDED92FFF7}" type="presParOf" srcId="{45B98C68-0958-4A1E-B4B4-3FA88AB8DCD9}" destId="{41CA871D-50A4-41ED-AC08-088D874749A4}" srcOrd="6" destOrd="0" presId="urn:microsoft.com/office/officeart/2005/8/layout/bProcess4"/>
    <dgm:cxn modelId="{6BFC4B21-1DD2-4CD9-9D71-D20E3E9654F6}" type="presParOf" srcId="{41CA871D-50A4-41ED-AC08-088D874749A4}" destId="{3056C526-B8D9-4AB1-81DD-656B8FC72F4C}" srcOrd="0" destOrd="0" presId="urn:microsoft.com/office/officeart/2005/8/layout/bProcess4"/>
    <dgm:cxn modelId="{DCD95F91-C23D-4C6D-A799-9CB25D982459}" type="presParOf" srcId="{41CA871D-50A4-41ED-AC08-088D874749A4}" destId="{556AB3E6-15C5-4542-AC32-E6DB423354D8}" srcOrd="1" destOrd="0" presId="urn:microsoft.com/office/officeart/2005/8/layout/bProcess4"/>
    <dgm:cxn modelId="{A88389C4-1558-46A8-B25B-1A6D7591EDC9}" type="presParOf" srcId="{45B98C68-0958-4A1E-B4B4-3FA88AB8DCD9}" destId="{22F4326F-7E21-426E-8A9C-AC7E393E294E}" srcOrd="7" destOrd="0" presId="urn:microsoft.com/office/officeart/2005/8/layout/bProcess4"/>
    <dgm:cxn modelId="{D8E563B0-9E7A-493E-BFEB-797D2942134D}" type="presParOf" srcId="{45B98C68-0958-4A1E-B4B4-3FA88AB8DCD9}" destId="{B415F8AA-AEB4-4DC9-93C6-C3F73D4CFF9D}" srcOrd="8" destOrd="0" presId="urn:microsoft.com/office/officeart/2005/8/layout/bProcess4"/>
    <dgm:cxn modelId="{AAF1196D-A512-4D48-87ED-BA58695C90B0}" type="presParOf" srcId="{B415F8AA-AEB4-4DC9-93C6-C3F73D4CFF9D}" destId="{9F84B889-6380-4F0E-A2FB-FC2D810B80C5}" srcOrd="0" destOrd="0" presId="urn:microsoft.com/office/officeart/2005/8/layout/bProcess4"/>
    <dgm:cxn modelId="{CCAD6C41-A486-4296-8419-16E33A647037}" type="presParOf" srcId="{B415F8AA-AEB4-4DC9-93C6-C3F73D4CFF9D}" destId="{BB5A4D63-981C-43B0-9FF0-696BA44512F2}" srcOrd="1" destOrd="0" presId="urn:microsoft.com/office/officeart/2005/8/layout/bProcess4"/>
    <dgm:cxn modelId="{D346896D-4D0E-4662-93B2-E0EA101B6FBC}" type="presParOf" srcId="{45B98C68-0958-4A1E-B4B4-3FA88AB8DCD9}" destId="{52B47B2D-4660-4864-B5CD-A9666CF5DD90}" srcOrd="9" destOrd="0" presId="urn:microsoft.com/office/officeart/2005/8/layout/bProcess4"/>
    <dgm:cxn modelId="{BBA17BBB-C15B-4C3C-BBAF-BBF8A1A1EF8B}" type="presParOf" srcId="{45B98C68-0958-4A1E-B4B4-3FA88AB8DCD9}" destId="{21D5E088-A5C8-498A-B626-08E9E4365EA0}" srcOrd="10" destOrd="0" presId="urn:microsoft.com/office/officeart/2005/8/layout/bProcess4"/>
    <dgm:cxn modelId="{CAD88E28-E815-4C95-94C4-525FFA2AAEAD}" type="presParOf" srcId="{21D5E088-A5C8-498A-B626-08E9E4365EA0}" destId="{3898E3CF-3585-433F-84AE-18881D3787C5}" srcOrd="0" destOrd="0" presId="urn:microsoft.com/office/officeart/2005/8/layout/bProcess4"/>
    <dgm:cxn modelId="{D6E34349-0CB1-4AF5-BE58-74B925440F2F}" type="presParOf" srcId="{21D5E088-A5C8-498A-B626-08E9E4365EA0}" destId="{C1D72112-9476-41EF-BBFB-C0D8C6F8A3E0}" srcOrd="1" destOrd="0" presId="urn:microsoft.com/office/officeart/2005/8/layout/bProcess4"/>
    <dgm:cxn modelId="{FABD3999-0EA4-45E0-841C-4CC2C363E80E}" type="presParOf" srcId="{45B98C68-0958-4A1E-B4B4-3FA88AB8DCD9}" destId="{216603F5-AD64-4918-9394-481891990D9A}" srcOrd="11" destOrd="0" presId="urn:microsoft.com/office/officeart/2005/8/layout/bProcess4"/>
    <dgm:cxn modelId="{55584F1D-8431-412B-9733-E2597EA0DF0E}" type="presParOf" srcId="{45B98C68-0958-4A1E-B4B4-3FA88AB8DCD9}" destId="{C41C4D4B-AA36-4DDB-8641-D9C8BE37EE9F}" srcOrd="12" destOrd="0" presId="urn:microsoft.com/office/officeart/2005/8/layout/bProcess4"/>
    <dgm:cxn modelId="{84382900-6FDD-419B-9CAF-C1681B324FBF}" type="presParOf" srcId="{C41C4D4B-AA36-4DDB-8641-D9C8BE37EE9F}" destId="{A72DAD48-A763-41B1-81C6-5666D286DEF2}" srcOrd="0" destOrd="0" presId="urn:microsoft.com/office/officeart/2005/8/layout/bProcess4"/>
    <dgm:cxn modelId="{84D2BB51-7AF7-45CB-9B83-BFEEF68D3DA1}" type="presParOf" srcId="{C41C4D4B-AA36-4DDB-8641-D9C8BE37EE9F}" destId="{AC094155-C1A4-48FB-A2D2-B908B0A88653}" srcOrd="1" destOrd="0" presId="urn:microsoft.com/office/officeart/2005/8/layout/bProcess4"/>
    <dgm:cxn modelId="{4DF9ACC6-382D-448D-B31D-09D2FF752DF3}" type="presParOf" srcId="{45B98C68-0958-4A1E-B4B4-3FA88AB8DCD9}" destId="{13D044DB-A869-4A53-ADFE-83BDB3CD3073}" srcOrd="13" destOrd="0" presId="urn:microsoft.com/office/officeart/2005/8/layout/bProcess4"/>
    <dgm:cxn modelId="{1EF3CA08-AA24-435B-ACA3-E356766FD7DF}" type="presParOf" srcId="{45B98C68-0958-4A1E-B4B4-3FA88AB8DCD9}" destId="{CC518887-A3C2-49D3-86AF-09E2A119E469}" srcOrd="14" destOrd="0" presId="urn:microsoft.com/office/officeart/2005/8/layout/bProcess4"/>
    <dgm:cxn modelId="{24FBD334-0399-4F2C-9D68-B3572E4A28D1}" type="presParOf" srcId="{CC518887-A3C2-49D3-86AF-09E2A119E469}" destId="{A1AF94DC-BF5F-4D80-83B4-3B6A134E182E}" srcOrd="0" destOrd="0" presId="urn:microsoft.com/office/officeart/2005/8/layout/bProcess4"/>
    <dgm:cxn modelId="{91FAA66B-1098-445C-BD3A-EA8E24760BD5}" type="presParOf" srcId="{CC518887-A3C2-49D3-86AF-09E2A119E469}" destId="{33DBAF44-ACC8-4268-89F0-657651603BEC}" srcOrd="1" destOrd="0" presId="urn:microsoft.com/office/officeart/2005/8/layout/bProcess4"/>
    <dgm:cxn modelId="{BB87B8A9-9D01-480F-A487-A2AD131303C9}" type="presParOf" srcId="{45B98C68-0958-4A1E-B4B4-3FA88AB8DCD9}" destId="{4D67CD4E-7EF9-4099-973A-C75320717F32}" srcOrd="15" destOrd="0" presId="urn:microsoft.com/office/officeart/2005/8/layout/bProcess4"/>
    <dgm:cxn modelId="{06E65B9E-73A0-490B-A717-E5830468DEA1}" type="presParOf" srcId="{45B98C68-0958-4A1E-B4B4-3FA88AB8DCD9}" destId="{EE98E5CE-354E-4AC6-94AB-F40F39325AA3}" srcOrd="16" destOrd="0" presId="urn:microsoft.com/office/officeart/2005/8/layout/bProcess4"/>
    <dgm:cxn modelId="{5CCE186A-5E12-43D4-9AF9-1291B03C6C19}" type="presParOf" srcId="{EE98E5CE-354E-4AC6-94AB-F40F39325AA3}" destId="{78776444-09E4-4B4C-ACE2-4634D5B43FE9}" srcOrd="0" destOrd="0" presId="urn:microsoft.com/office/officeart/2005/8/layout/bProcess4"/>
    <dgm:cxn modelId="{DAC10043-91E7-4755-A33A-5C34D0565735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Informations-quellen?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B043F48-9279-482D-A4D9-7C55EE5B8C74}" type="presOf" srcId="{189F8958-D604-494D-A7FD-339E6D34A2C1}" destId="{C6CACC80-6A75-443E-9136-C566B911CB44}" srcOrd="0" destOrd="0" presId="urn:microsoft.com/office/officeart/2005/8/layout/bProcess4"/>
    <dgm:cxn modelId="{F7830302-B2AF-4E45-9EA6-D0CDF31C51E0}" type="presOf" srcId="{6D01EE6E-A2E6-490F-99A7-5F99F4F764FB}" destId="{13D044DB-A869-4A53-ADFE-83BDB3CD3073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9C6D4BC2-3F36-4576-B385-D9045E93C5BB}" type="presOf" srcId="{20BECFF8-BB40-4202-9065-80FD214EA0B2}" destId="{52B47B2D-4660-4864-B5CD-A9666CF5DD90}" srcOrd="0" destOrd="0" presId="urn:microsoft.com/office/officeart/2005/8/layout/bProcess4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A5BA9A5F-29CF-4442-A4BC-D5CED256F13C}" type="presOf" srcId="{2591587E-8223-47CF-B2CA-7FCA89A23E69}" destId="{C1D72112-9476-41EF-BBFB-C0D8C6F8A3E0}" srcOrd="0" destOrd="0" presId="urn:microsoft.com/office/officeart/2005/8/layout/bProcess4"/>
    <dgm:cxn modelId="{3FB3D014-A10F-426E-BA28-D59C51F221CD}" type="presOf" srcId="{5F5DE58A-5B63-4807-978C-96FAADF49C19}" destId="{33DBAF44-ACC8-4268-89F0-657651603BEC}" srcOrd="0" destOrd="0" presId="urn:microsoft.com/office/officeart/2005/8/layout/bProcess4"/>
    <dgm:cxn modelId="{BCD67921-4475-448B-A0A3-67A4F2864D9D}" type="presOf" srcId="{DD34E704-012D-4C2B-BBB4-1501A11FBAD4}" destId="{AC094155-C1A4-48FB-A2D2-B908B0A88653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ED231570-0D74-4073-8B61-579AE8B22DD1}" type="presOf" srcId="{9CDAE357-FD96-4E87-B098-5D0A5630B177}" destId="{8223682D-6FFC-40DE-877A-6211197520BE}" srcOrd="0" destOrd="0" presId="urn:microsoft.com/office/officeart/2005/8/layout/bProcess4"/>
    <dgm:cxn modelId="{0F2DCACF-B24E-4DD6-A237-5087838CD3FB}" type="presOf" srcId="{6BDA4D2F-432D-40C2-B4C6-2CEE378647BD}" destId="{556AB3E6-15C5-4542-AC32-E6DB423354D8}" srcOrd="0" destOrd="0" presId="urn:microsoft.com/office/officeart/2005/8/layout/bProcess4"/>
    <dgm:cxn modelId="{DDB0ABCE-98D4-465D-A846-9075272DDE9A}" type="presOf" srcId="{190803AA-5C53-41C2-81C9-7DA50AB2429F}" destId="{45B98C68-0958-4A1E-B4B4-3FA88AB8DCD9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7CB75FCC-FFF8-4210-AA7E-7AA878627B4C}" type="presOf" srcId="{C33C1FCE-2D89-46E2-9123-71B4CBDC3702}" destId="{BF1FB656-D75A-4240-936A-78E09CFECDEC}" srcOrd="0" destOrd="0" presId="urn:microsoft.com/office/officeart/2005/8/layout/bProcess4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3AA3DE38-3DAB-4327-B7A2-4F35FBCDD5F9}" type="presOf" srcId="{B5347244-BCF5-4D64-9E39-E4E2C9499454}" destId="{216603F5-AD64-4918-9394-481891990D9A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D96F4587-275D-467A-8970-51A386CFB7B0}" type="presOf" srcId="{209C371E-492C-4B71-97A3-4DCB4C3DF47E}" destId="{4D67CD4E-7EF9-4099-973A-C75320717F32}" srcOrd="0" destOrd="0" presId="urn:microsoft.com/office/officeart/2005/8/layout/bProcess4"/>
    <dgm:cxn modelId="{A28BC7D9-9ECA-4291-AFE5-56AF5099DE8A}" type="presOf" srcId="{F16C8A97-981F-4F69-9104-CD8AA90B9FEA}" destId="{BB5A4D63-981C-43B0-9FF0-696BA44512F2}" srcOrd="0" destOrd="0" presId="urn:microsoft.com/office/officeart/2005/8/layout/bProcess4"/>
    <dgm:cxn modelId="{ABFBC59E-CF33-4477-837F-5BCE123A03C1}" type="presOf" srcId="{E9F9A4FF-19EE-4A5C-9733-61E2AACDB1C1}" destId="{7B6B6C5C-FEE7-4A48-9B18-C6F38AB3E785}" srcOrd="0" destOrd="0" presId="urn:microsoft.com/office/officeart/2005/8/layout/bProcess4"/>
    <dgm:cxn modelId="{1A50F1EB-6CDC-40F1-9813-AAF83284F9B5}" type="presOf" srcId="{FB3719C2-FD73-4006-8BAA-AD6C551D7E56}" destId="{22F4326F-7E21-426E-8A9C-AC7E393E294E}" srcOrd="0" destOrd="0" presId="urn:microsoft.com/office/officeart/2005/8/layout/bProcess4"/>
    <dgm:cxn modelId="{C53D020F-BAFD-4244-95BB-8FCBE9315D09}" type="presOf" srcId="{A87594E9-52CF-41EA-895B-C66B446E340F}" destId="{AB5152A2-0AB2-4187-A575-2617F85DDCAE}" srcOrd="0" destOrd="0" presId="urn:microsoft.com/office/officeart/2005/8/layout/bProcess4"/>
    <dgm:cxn modelId="{EF55E13C-46E0-4D9B-9D00-FB2482EFBB44}" type="presOf" srcId="{D2BF5747-A0AB-40A9-873F-DD67205CA335}" destId="{60EFECBE-FE8B-4F26-B284-F98DB3D3D8EC}" srcOrd="0" destOrd="0" presId="urn:microsoft.com/office/officeart/2005/8/layout/bProcess4"/>
    <dgm:cxn modelId="{23E7EACC-A69A-42FA-A7F3-EE0D3B03DE4A}" type="presOf" srcId="{3AF341CA-94E6-49E2-9D8D-BE841B0CBAFE}" destId="{FE9726FA-066E-4308-BDC3-9A7EA019ECC4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41DDD462-6400-467D-9D2A-8A519447FDE2}" type="presParOf" srcId="{45B98C68-0958-4A1E-B4B4-3FA88AB8DCD9}" destId="{A45DE5DA-84EF-42DE-9927-E2029F62F8C3}" srcOrd="0" destOrd="0" presId="urn:microsoft.com/office/officeart/2005/8/layout/bProcess4"/>
    <dgm:cxn modelId="{55F54679-2E61-4177-9692-A162EA10B727}" type="presParOf" srcId="{A45DE5DA-84EF-42DE-9927-E2029F62F8C3}" destId="{DAD99296-74B4-4743-8B8D-A25B52F029AD}" srcOrd="0" destOrd="0" presId="urn:microsoft.com/office/officeart/2005/8/layout/bProcess4"/>
    <dgm:cxn modelId="{BB634294-6139-4397-B0D9-6DA790C6952B}" type="presParOf" srcId="{A45DE5DA-84EF-42DE-9927-E2029F62F8C3}" destId="{8223682D-6FFC-40DE-877A-6211197520BE}" srcOrd="1" destOrd="0" presId="urn:microsoft.com/office/officeart/2005/8/layout/bProcess4"/>
    <dgm:cxn modelId="{57764F9F-5BD4-4CFA-B5FA-2EEEA0F2D20E}" type="presParOf" srcId="{45B98C68-0958-4A1E-B4B4-3FA88AB8DCD9}" destId="{FE9726FA-066E-4308-BDC3-9A7EA019ECC4}" srcOrd="1" destOrd="0" presId="urn:microsoft.com/office/officeart/2005/8/layout/bProcess4"/>
    <dgm:cxn modelId="{20E0EE05-E0B8-46E4-A3B0-560291AFB539}" type="presParOf" srcId="{45B98C68-0958-4A1E-B4B4-3FA88AB8DCD9}" destId="{EADB3869-856D-45E7-8D65-0944D0CDC058}" srcOrd="2" destOrd="0" presId="urn:microsoft.com/office/officeart/2005/8/layout/bProcess4"/>
    <dgm:cxn modelId="{3B212F70-E2B0-4CB1-83C5-80FE13D076A7}" type="presParOf" srcId="{EADB3869-856D-45E7-8D65-0944D0CDC058}" destId="{524D7CE6-60E0-4799-8DCD-8275AC5CB706}" srcOrd="0" destOrd="0" presId="urn:microsoft.com/office/officeart/2005/8/layout/bProcess4"/>
    <dgm:cxn modelId="{F0775650-CDAC-445F-A8BF-F565EC8B8816}" type="presParOf" srcId="{EADB3869-856D-45E7-8D65-0944D0CDC058}" destId="{C6CACC80-6A75-443E-9136-C566B911CB44}" srcOrd="1" destOrd="0" presId="urn:microsoft.com/office/officeart/2005/8/layout/bProcess4"/>
    <dgm:cxn modelId="{D2323947-9D52-4CDA-9DDD-F84A1B037633}" type="presParOf" srcId="{45B98C68-0958-4A1E-B4B4-3FA88AB8DCD9}" destId="{AB5152A2-0AB2-4187-A575-2617F85DDCAE}" srcOrd="3" destOrd="0" presId="urn:microsoft.com/office/officeart/2005/8/layout/bProcess4"/>
    <dgm:cxn modelId="{2B005203-F37A-4C79-A11E-42B030F54457}" type="presParOf" srcId="{45B98C68-0958-4A1E-B4B4-3FA88AB8DCD9}" destId="{BDD1C01C-5A98-4C54-8309-8F5A084A9203}" srcOrd="4" destOrd="0" presId="urn:microsoft.com/office/officeart/2005/8/layout/bProcess4"/>
    <dgm:cxn modelId="{9B627073-64E3-46C2-A36D-D176E894ABF2}" type="presParOf" srcId="{BDD1C01C-5A98-4C54-8309-8F5A084A9203}" destId="{D86B7D42-9A7E-4B46-976E-7E193CAAB919}" srcOrd="0" destOrd="0" presId="urn:microsoft.com/office/officeart/2005/8/layout/bProcess4"/>
    <dgm:cxn modelId="{85018EB9-390C-41F7-B80E-C02742BBA868}" type="presParOf" srcId="{BDD1C01C-5A98-4C54-8309-8F5A084A9203}" destId="{BF1FB656-D75A-4240-936A-78E09CFECDEC}" srcOrd="1" destOrd="0" presId="urn:microsoft.com/office/officeart/2005/8/layout/bProcess4"/>
    <dgm:cxn modelId="{31535566-3FE9-4554-8667-7E0D9C161812}" type="presParOf" srcId="{45B98C68-0958-4A1E-B4B4-3FA88AB8DCD9}" destId="{60EFECBE-FE8B-4F26-B284-F98DB3D3D8EC}" srcOrd="5" destOrd="0" presId="urn:microsoft.com/office/officeart/2005/8/layout/bProcess4"/>
    <dgm:cxn modelId="{B49AC4CC-5C56-44A1-B659-575C653B9087}" type="presParOf" srcId="{45B98C68-0958-4A1E-B4B4-3FA88AB8DCD9}" destId="{41CA871D-50A4-41ED-AC08-088D874749A4}" srcOrd="6" destOrd="0" presId="urn:microsoft.com/office/officeart/2005/8/layout/bProcess4"/>
    <dgm:cxn modelId="{7C840B36-60F4-4AED-A1E9-E42C606FEF2B}" type="presParOf" srcId="{41CA871D-50A4-41ED-AC08-088D874749A4}" destId="{3056C526-B8D9-4AB1-81DD-656B8FC72F4C}" srcOrd="0" destOrd="0" presId="urn:microsoft.com/office/officeart/2005/8/layout/bProcess4"/>
    <dgm:cxn modelId="{D4AEA1FA-DC33-48AE-9223-2646749F5FEA}" type="presParOf" srcId="{41CA871D-50A4-41ED-AC08-088D874749A4}" destId="{556AB3E6-15C5-4542-AC32-E6DB423354D8}" srcOrd="1" destOrd="0" presId="urn:microsoft.com/office/officeart/2005/8/layout/bProcess4"/>
    <dgm:cxn modelId="{F283F4BE-908B-4DC9-AB55-F453103FEC78}" type="presParOf" srcId="{45B98C68-0958-4A1E-B4B4-3FA88AB8DCD9}" destId="{22F4326F-7E21-426E-8A9C-AC7E393E294E}" srcOrd="7" destOrd="0" presId="urn:microsoft.com/office/officeart/2005/8/layout/bProcess4"/>
    <dgm:cxn modelId="{9701A4BB-EFE2-4925-9C6F-6A14FE197B94}" type="presParOf" srcId="{45B98C68-0958-4A1E-B4B4-3FA88AB8DCD9}" destId="{B415F8AA-AEB4-4DC9-93C6-C3F73D4CFF9D}" srcOrd="8" destOrd="0" presId="urn:microsoft.com/office/officeart/2005/8/layout/bProcess4"/>
    <dgm:cxn modelId="{6BDB6A6A-C4CE-43B7-8DD9-01A83DCC1A52}" type="presParOf" srcId="{B415F8AA-AEB4-4DC9-93C6-C3F73D4CFF9D}" destId="{9F84B889-6380-4F0E-A2FB-FC2D810B80C5}" srcOrd="0" destOrd="0" presId="urn:microsoft.com/office/officeart/2005/8/layout/bProcess4"/>
    <dgm:cxn modelId="{5E235C1B-3634-4310-A603-E528A8B2B932}" type="presParOf" srcId="{B415F8AA-AEB4-4DC9-93C6-C3F73D4CFF9D}" destId="{BB5A4D63-981C-43B0-9FF0-696BA44512F2}" srcOrd="1" destOrd="0" presId="urn:microsoft.com/office/officeart/2005/8/layout/bProcess4"/>
    <dgm:cxn modelId="{81F2DA2E-7518-40B3-BF75-DE0E453DA10A}" type="presParOf" srcId="{45B98C68-0958-4A1E-B4B4-3FA88AB8DCD9}" destId="{52B47B2D-4660-4864-B5CD-A9666CF5DD90}" srcOrd="9" destOrd="0" presId="urn:microsoft.com/office/officeart/2005/8/layout/bProcess4"/>
    <dgm:cxn modelId="{6D629A60-EEFE-44BF-966F-A888079BD1E5}" type="presParOf" srcId="{45B98C68-0958-4A1E-B4B4-3FA88AB8DCD9}" destId="{21D5E088-A5C8-498A-B626-08E9E4365EA0}" srcOrd="10" destOrd="0" presId="urn:microsoft.com/office/officeart/2005/8/layout/bProcess4"/>
    <dgm:cxn modelId="{4FBFC652-9C54-4082-AE79-A20E970C473F}" type="presParOf" srcId="{21D5E088-A5C8-498A-B626-08E9E4365EA0}" destId="{3898E3CF-3585-433F-84AE-18881D3787C5}" srcOrd="0" destOrd="0" presId="urn:microsoft.com/office/officeart/2005/8/layout/bProcess4"/>
    <dgm:cxn modelId="{C00B6F7E-172B-4743-8784-FDF2E27A6159}" type="presParOf" srcId="{21D5E088-A5C8-498A-B626-08E9E4365EA0}" destId="{C1D72112-9476-41EF-BBFB-C0D8C6F8A3E0}" srcOrd="1" destOrd="0" presId="urn:microsoft.com/office/officeart/2005/8/layout/bProcess4"/>
    <dgm:cxn modelId="{1CF166EF-C342-4A8F-B834-93161CC6FEF2}" type="presParOf" srcId="{45B98C68-0958-4A1E-B4B4-3FA88AB8DCD9}" destId="{216603F5-AD64-4918-9394-481891990D9A}" srcOrd="11" destOrd="0" presId="urn:microsoft.com/office/officeart/2005/8/layout/bProcess4"/>
    <dgm:cxn modelId="{1CBAF189-FED4-41E0-9E53-06D487C8DCB7}" type="presParOf" srcId="{45B98C68-0958-4A1E-B4B4-3FA88AB8DCD9}" destId="{C41C4D4B-AA36-4DDB-8641-D9C8BE37EE9F}" srcOrd="12" destOrd="0" presId="urn:microsoft.com/office/officeart/2005/8/layout/bProcess4"/>
    <dgm:cxn modelId="{02AAE740-9A97-4D2A-ACDD-80E8D6F26F3C}" type="presParOf" srcId="{C41C4D4B-AA36-4DDB-8641-D9C8BE37EE9F}" destId="{A72DAD48-A763-41B1-81C6-5666D286DEF2}" srcOrd="0" destOrd="0" presId="urn:microsoft.com/office/officeart/2005/8/layout/bProcess4"/>
    <dgm:cxn modelId="{B89E8697-2E20-45A9-A452-48EC090EE9FC}" type="presParOf" srcId="{C41C4D4B-AA36-4DDB-8641-D9C8BE37EE9F}" destId="{AC094155-C1A4-48FB-A2D2-B908B0A88653}" srcOrd="1" destOrd="0" presId="urn:microsoft.com/office/officeart/2005/8/layout/bProcess4"/>
    <dgm:cxn modelId="{F8EFDC7D-B871-4BB4-8C96-BD82F75D49BE}" type="presParOf" srcId="{45B98C68-0958-4A1E-B4B4-3FA88AB8DCD9}" destId="{13D044DB-A869-4A53-ADFE-83BDB3CD3073}" srcOrd="13" destOrd="0" presId="urn:microsoft.com/office/officeart/2005/8/layout/bProcess4"/>
    <dgm:cxn modelId="{37EC438B-3E1F-4283-8B6A-C0FC895D0449}" type="presParOf" srcId="{45B98C68-0958-4A1E-B4B4-3FA88AB8DCD9}" destId="{CC518887-A3C2-49D3-86AF-09E2A119E469}" srcOrd="14" destOrd="0" presId="urn:microsoft.com/office/officeart/2005/8/layout/bProcess4"/>
    <dgm:cxn modelId="{396A90DC-261F-4F72-9887-61A17BCD8342}" type="presParOf" srcId="{CC518887-A3C2-49D3-86AF-09E2A119E469}" destId="{A1AF94DC-BF5F-4D80-83B4-3B6A134E182E}" srcOrd="0" destOrd="0" presId="urn:microsoft.com/office/officeart/2005/8/layout/bProcess4"/>
    <dgm:cxn modelId="{5E771786-7492-4B09-8021-AE1F94A5BDAE}" type="presParOf" srcId="{CC518887-A3C2-49D3-86AF-09E2A119E469}" destId="{33DBAF44-ACC8-4268-89F0-657651603BEC}" srcOrd="1" destOrd="0" presId="urn:microsoft.com/office/officeart/2005/8/layout/bProcess4"/>
    <dgm:cxn modelId="{8F888953-EEF8-4CE1-96A0-98CA61D93F97}" type="presParOf" srcId="{45B98C68-0958-4A1E-B4B4-3FA88AB8DCD9}" destId="{4D67CD4E-7EF9-4099-973A-C75320717F32}" srcOrd="15" destOrd="0" presId="urn:microsoft.com/office/officeart/2005/8/layout/bProcess4"/>
    <dgm:cxn modelId="{BF6274F5-7E9F-4210-B2D7-982468C9AB83}" type="presParOf" srcId="{45B98C68-0958-4A1E-B4B4-3FA88AB8DCD9}" destId="{EE98E5CE-354E-4AC6-94AB-F40F39325AA3}" srcOrd="16" destOrd="0" presId="urn:microsoft.com/office/officeart/2005/8/layout/bProcess4"/>
    <dgm:cxn modelId="{794CADF2-A7CC-4A43-89D4-3FCB3F75812E}" type="presParOf" srcId="{EE98E5CE-354E-4AC6-94AB-F40F39325AA3}" destId="{78776444-09E4-4B4C-ACE2-4634D5B43FE9}" srcOrd="0" destOrd="0" presId="urn:microsoft.com/office/officeart/2005/8/layout/bProcess4"/>
    <dgm:cxn modelId="{5B395010-A419-4D51-9075-50081E1DC287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Wissensquellen?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17950FCD-A72B-4F48-A3A6-C35C88253568}" type="presOf" srcId="{3AF341CA-94E6-49E2-9D8D-BE841B0CBAFE}" destId="{FE9726FA-066E-4308-BDC3-9A7EA019ECC4}" srcOrd="0" destOrd="0" presId="urn:microsoft.com/office/officeart/2005/8/layout/bProcess4"/>
    <dgm:cxn modelId="{CFFC24BA-2172-412E-88B6-EA8D5F77AD2A}" type="presOf" srcId="{6D01EE6E-A2E6-490F-99A7-5F99F4F764FB}" destId="{13D044DB-A869-4A53-ADFE-83BDB3CD3073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F9B48B48-1C59-4AD0-9B64-750C714B9CBA}" type="presOf" srcId="{9CDAE357-FD96-4E87-B098-5D0A5630B177}" destId="{8223682D-6FFC-40DE-877A-6211197520BE}" srcOrd="0" destOrd="0" presId="urn:microsoft.com/office/officeart/2005/8/layout/bProcess4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0CE1E796-D908-4A54-B9BF-CEA36FAF33AE}" type="presOf" srcId="{20BECFF8-BB40-4202-9065-80FD214EA0B2}" destId="{52B47B2D-4660-4864-B5CD-A9666CF5DD90}" srcOrd="0" destOrd="0" presId="urn:microsoft.com/office/officeart/2005/8/layout/bProcess4"/>
    <dgm:cxn modelId="{5292F1A0-1D90-4C59-9C88-3A4148C1D517}" type="presOf" srcId="{189F8958-D604-494D-A7FD-339E6D34A2C1}" destId="{C6CACC80-6A75-443E-9136-C566B911CB44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71F9E1E9-27FC-4A48-BB15-E3E41806635A}" type="presOf" srcId="{E9F9A4FF-19EE-4A5C-9733-61E2AACDB1C1}" destId="{7B6B6C5C-FEE7-4A48-9B18-C6F38AB3E785}" srcOrd="0" destOrd="0" presId="urn:microsoft.com/office/officeart/2005/8/layout/bProcess4"/>
    <dgm:cxn modelId="{C8C4139F-97BA-44B2-88AE-375D9A1F59CF}" type="presOf" srcId="{C33C1FCE-2D89-46E2-9123-71B4CBDC3702}" destId="{BF1FB656-D75A-4240-936A-78E09CFECDEC}" srcOrd="0" destOrd="0" presId="urn:microsoft.com/office/officeart/2005/8/layout/bProcess4"/>
    <dgm:cxn modelId="{4DBAC750-7474-4F7B-BBFE-60216F6DBE38}" type="presOf" srcId="{2591587E-8223-47CF-B2CA-7FCA89A23E69}" destId="{C1D72112-9476-41EF-BBFB-C0D8C6F8A3E0}" srcOrd="0" destOrd="0" presId="urn:microsoft.com/office/officeart/2005/8/layout/bProcess4"/>
    <dgm:cxn modelId="{59C6CD9C-1BAB-40B7-AD9E-CCF96D2DE091}" type="presOf" srcId="{F16C8A97-981F-4F69-9104-CD8AA90B9FEA}" destId="{BB5A4D63-981C-43B0-9FF0-696BA44512F2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91B20330-7EAC-4490-BB4D-5BCA6DECFFBB}" type="presOf" srcId="{190803AA-5C53-41C2-81C9-7DA50AB2429F}" destId="{45B98C68-0958-4A1E-B4B4-3FA88AB8DCD9}" srcOrd="0" destOrd="0" presId="urn:microsoft.com/office/officeart/2005/8/layout/bProcess4"/>
    <dgm:cxn modelId="{EC3BD058-F64E-4B24-A250-F4AB457463A0}" type="presOf" srcId="{D2BF5747-A0AB-40A9-873F-DD67205CA335}" destId="{60EFECBE-FE8B-4F26-B284-F98DB3D3D8EC}" srcOrd="0" destOrd="0" presId="urn:microsoft.com/office/officeart/2005/8/layout/bProcess4"/>
    <dgm:cxn modelId="{19C5A276-62E8-4250-BF76-C5689FF00231}" type="presOf" srcId="{6BDA4D2F-432D-40C2-B4C6-2CEE378647BD}" destId="{556AB3E6-15C5-4542-AC32-E6DB423354D8}" srcOrd="0" destOrd="0" presId="urn:microsoft.com/office/officeart/2005/8/layout/bProcess4"/>
    <dgm:cxn modelId="{C7EC18B0-388C-4CBB-9200-95D6BFC20B1A}" type="presOf" srcId="{B5347244-BCF5-4D64-9E39-E4E2C9499454}" destId="{216603F5-AD64-4918-9394-481891990D9A}" srcOrd="0" destOrd="0" presId="urn:microsoft.com/office/officeart/2005/8/layout/bProcess4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0657EF60-378D-439B-B19E-924DF73DEBFC}" type="presOf" srcId="{A87594E9-52CF-41EA-895B-C66B446E340F}" destId="{AB5152A2-0AB2-4187-A575-2617F85DDCAE}" srcOrd="0" destOrd="0" presId="urn:microsoft.com/office/officeart/2005/8/layout/bProcess4"/>
    <dgm:cxn modelId="{D350A976-AC65-40FC-827D-793FBFEE1913}" type="presOf" srcId="{209C371E-492C-4B71-97A3-4DCB4C3DF47E}" destId="{4D67CD4E-7EF9-4099-973A-C75320717F32}" srcOrd="0" destOrd="0" presId="urn:microsoft.com/office/officeart/2005/8/layout/bProcess4"/>
    <dgm:cxn modelId="{2CEEFE50-CCF1-4160-9C7A-75F4F5E0E752}" type="presOf" srcId="{FB3719C2-FD73-4006-8BAA-AD6C551D7E56}" destId="{22F4326F-7E21-426E-8A9C-AC7E393E294E}" srcOrd="0" destOrd="0" presId="urn:microsoft.com/office/officeart/2005/8/layout/bProcess4"/>
    <dgm:cxn modelId="{11EA7298-5E8E-4EAA-8176-6D1602EC6CC9}" type="presOf" srcId="{5F5DE58A-5B63-4807-978C-96FAADF49C19}" destId="{33DBAF44-ACC8-4268-89F0-657651603BEC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44B8885C-46D0-4305-BDFD-FBDB3DAF40E2}" type="presOf" srcId="{DD34E704-012D-4C2B-BBB4-1501A11FBAD4}" destId="{AC094155-C1A4-48FB-A2D2-B908B0A88653}" srcOrd="0" destOrd="0" presId="urn:microsoft.com/office/officeart/2005/8/layout/bProcess4"/>
    <dgm:cxn modelId="{DD0978D2-B8D2-4E86-87EA-58F27A42E90C}" type="presParOf" srcId="{45B98C68-0958-4A1E-B4B4-3FA88AB8DCD9}" destId="{A45DE5DA-84EF-42DE-9927-E2029F62F8C3}" srcOrd="0" destOrd="0" presId="urn:microsoft.com/office/officeart/2005/8/layout/bProcess4"/>
    <dgm:cxn modelId="{E7D860F4-627E-435D-9CF8-383EB4CBED83}" type="presParOf" srcId="{A45DE5DA-84EF-42DE-9927-E2029F62F8C3}" destId="{DAD99296-74B4-4743-8B8D-A25B52F029AD}" srcOrd="0" destOrd="0" presId="urn:microsoft.com/office/officeart/2005/8/layout/bProcess4"/>
    <dgm:cxn modelId="{4106C638-1B4F-4DC2-8196-ED8C06E7D960}" type="presParOf" srcId="{A45DE5DA-84EF-42DE-9927-E2029F62F8C3}" destId="{8223682D-6FFC-40DE-877A-6211197520BE}" srcOrd="1" destOrd="0" presId="urn:microsoft.com/office/officeart/2005/8/layout/bProcess4"/>
    <dgm:cxn modelId="{D676B5BA-1AD4-44B6-A6AE-211137998823}" type="presParOf" srcId="{45B98C68-0958-4A1E-B4B4-3FA88AB8DCD9}" destId="{FE9726FA-066E-4308-BDC3-9A7EA019ECC4}" srcOrd="1" destOrd="0" presId="urn:microsoft.com/office/officeart/2005/8/layout/bProcess4"/>
    <dgm:cxn modelId="{6ADCC8FB-DA3E-4C26-90C4-7D836AFFCD70}" type="presParOf" srcId="{45B98C68-0958-4A1E-B4B4-3FA88AB8DCD9}" destId="{EADB3869-856D-45E7-8D65-0944D0CDC058}" srcOrd="2" destOrd="0" presId="urn:microsoft.com/office/officeart/2005/8/layout/bProcess4"/>
    <dgm:cxn modelId="{BB231ABA-D5BB-45EE-9D6A-57003F190194}" type="presParOf" srcId="{EADB3869-856D-45E7-8D65-0944D0CDC058}" destId="{524D7CE6-60E0-4799-8DCD-8275AC5CB706}" srcOrd="0" destOrd="0" presId="urn:microsoft.com/office/officeart/2005/8/layout/bProcess4"/>
    <dgm:cxn modelId="{6257886E-A3E4-4777-B640-D39000616873}" type="presParOf" srcId="{EADB3869-856D-45E7-8D65-0944D0CDC058}" destId="{C6CACC80-6A75-443E-9136-C566B911CB44}" srcOrd="1" destOrd="0" presId="urn:microsoft.com/office/officeart/2005/8/layout/bProcess4"/>
    <dgm:cxn modelId="{84FEA228-8A7E-413A-8BEB-137E7D0ACC86}" type="presParOf" srcId="{45B98C68-0958-4A1E-B4B4-3FA88AB8DCD9}" destId="{AB5152A2-0AB2-4187-A575-2617F85DDCAE}" srcOrd="3" destOrd="0" presId="urn:microsoft.com/office/officeart/2005/8/layout/bProcess4"/>
    <dgm:cxn modelId="{E1B7D547-659C-4EE6-9B60-66F0C9C451A4}" type="presParOf" srcId="{45B98C68-0958-4A1E-B4B4-3FA88AB8DCD9}" destId="{BDD1C01C-5A98-4C54-8309-8F5A084A9203}" srcOrd="4" destOrd="0" presId="urn:microsoft.com/office/officeart/2005/8/layout/bProcess4"/>
    <dgm:cxn modelId="{141E7D32-9C48-49D4-82EA-EA4114CD5339}" type="presParOf" srcId="{BDD1C01C-5A98-4C54-8309-8F5A084A9203}" destId="{D86B7D42-9A7E-4B46-976E-7E193CAAB919}" srcOrd="0" destOrd="0" presId="urn:microsoft.com/office/officeart/2005/8/layout/bProcess4"/>
    <dgm:cxn modelId="{E76EC3C9-13F0-414B-B9CF-B4E8D949114E}" type="presParOf" srcId="{BDD1C01C-5A98-4C54-8309-8F5A084A9203}" destId="{BF1FB656-D75A-4240-936A-78E09CFECDEC}" srcOrd="1" destOrd="0" presId="urn:microsoft.com/office/officeart/2005/8/layout/bProcess4"/>
    <dgm:cxn modelId="{174AB965-038C-4711-85C6-DBB7A4DE2DA1}" type="presParOf" srcId="{45B98C68-0958-4A1E-B4B4-3FA88AB8DCD9}" destId="{60EFECBE-FE8B-4F26-B284-F98DB3D3D8EC}" srcOrd="5" destOrd="0" presId="urn:microsoft.com/office/officeart/2005/8/layout/bProcess4"/>
    <dgm:cxn modelId="{55477A96-055B-4DB3-B6A1-E2F293F8932D}" type="presParOf" srcId="{45B98C68-0958-4A1E-B4B4-3FA88AB8DCD9}" destId="{41CA871D-50A4-41ED-AC08-088D874749A4}" srcOrd="6" destOrd="0" presId="urn:microsoft.com/office/officeart/2005/8/layout/bProcess4"/>
    <dgm:cxn modelId="{5BDC88CB-D86A-4BAB-8F1A-F4D27F629591}" type="presParOf" srcId="{41CA871D-50A4-41ED-AC08-088D874749A4}" destId="{3056C526-B8D9-4AB1-81DD-656B8FC72F4C}" srcOrd="0" destOrd="0" presId="urn:microsoft.com/office/officeart/2005/8/layout/bProcess4"/>
    <dgm:cxn modelId="{7747E22A-97E2-4CA0-843B-B86897102FB2}" type="presParOf" srcId="{41CA871D-50A4-41ED-AC08-088D874749A4}" destId="{556AB3E6-15C5-4542-AC32-E6DB423354D8}" srcOrd="1" destOrd="0" presId="urn:microsoft.com/office/officeart/2005/8/layout/bProcess4"/>
    <dgm:cxn modelId="{26495260-BEFB-44C3-9B5D-053766653388}" type="presParOf" srcId="{45B98C68-0958-4A1E-B4B4-3FA88AB8DCD9}" destId="{22F4326F-7E21-426E-8A9C-AC7E393E294E}" srcOrd="7" destOrd="0" presId="urn:microsoft.com/office/officeart/2005/8/layout/bProcess4"/>
    <dgm:cxn modelId="{3DA4187F-2231-411E-83A2-342F329D5CFD}" type="presParOf" srcId="{45B98C68-0958-4A1E-B4B4-3FA88AB8DCD9}" destId="{B415F8AA-AEB4-4DC9-93C6-C3F73D4CFF9D}" srcOrd="8" destOrd="0" presId="urn:microsoft.com/office/officeart/2005/8/layout/bProcess4"/>
    <dgm:cxn modelId="{DD742F4E-3796-4BC7-AE57-F54F0E1F026D}" type="presParOf" srcId="{B415F8AA-AEB4-4DC9-93C6-C3F73D4CFF9D}" destId="{9F84B889-6380-4F0E-A2FB-FC2D810B80C5}" srcOrd="0" destOrd="0" presId="urn:microsoft.com/office/officeart/2005/8/layout/bProcess4"/>
    <dgm:cxn modelId="{68BD5F6B-5E2D-4164-B530-152964BD765E}" type="presParOf" srcId="{B415F8AA-AEB4-4DC9-93C6-C3F73D4CFF9D}" destId="{BB5A4D63-981C-43B0-9FF0-696BA44512F2}" srcOrd="1" destOrd="0" presId="urn:microsoft.com/office/officeart/2005/8/layout/bProcess4"/>
    <dgm:cxn modelId="{6CA8BFDD-9C73-4FA1-937B-70225CF74970}" type="presParOf" srcId="{45B98C68-0958-4A1E-B4B4-3FA88AB8DCD9}" destId="{52B47B2D-4660-4864-B5CD-A9666CF5DD90}" srcOrd="9" destOrd="0" presId="urn:microsoft.com/office/officeart/2005/8/layout/bProcess4"/>
    <dgm:cxn modelId="{565023B6-9B77-48F0-9DE5-7A6D2550D355}" type="presParOf" srcId="{45B98C68-0958-4A1E-B4B4-3FA88AB8DCD9}" destId="{21D5E088-A5C8-498A-B626-08E9E4365EA0}" srcOrd="10" destOrd="0" presId="urn:microsoft.com/office/officeart/2005/8/layout/bProcess4"/>
    <dgm:cxn modelId="{47303320-3EEC-4810-8C6F-FFA7CA07AF56}" type="presParOf" srcId="{21D5E088-A5C8-498A-B626-08E9E4365EA0}" destId="{3898E3CF-3585-433F-84AE-18881D3787C5}" srcOrd="0" destOrd="0" presId="urn:microsoft.com/office/officeart/2005/8/layout/bProcess4"/>
    <dgm:cxn modelId="{9BE270E8-682F-4459-9A4C-9BF79F071FB8}" type="presParOf" srcId="{21D5E088-A5C8-498A-B626-08E9E4365EA0}" destId="{C1D72112-9476-41EF-BBFB-C0D8C6F8A3E0}" srcOrd="1" destOrd="0" presId="urn:microsoft.com/office/officeart/2005/8/layout/bProcess4"/>
    <dgm:cxn modelId="{2C88202A-8804-4B75-8F6F-9B86C2C4ACB7}" type="presParOf" srcId="{45B98C68-0958-4A1E-B4B4-3FA88AB8DCD9}" destId="{216603F5-AD64-4918-9394-481891990D9A}" srcOrd="11" destOrd="0" presId="urn:microsoft.com/office/officeart/2005/8/layout/bProcess4"/>
    <dgm:cxn modelId="{BF7198D3-5ABE-49D6-890C-29E752A99DE2}" type="presParOf" srcId="{45B98C68-0958-4A1E-B4B4-3FA88AB8DCD9}" destId="{C41C4D4B-AA36-4DDB-8641-D9C8BE37EE9F}" srcOrd="12" destOrd="0" presId="urn:microsoft.com/office/officeart/2005/8/layout/bProcess4"/>
    <dgm:cxn modelId="{10EE80D4-8681-4763-B86F-AAABC17F911B}" type="presParOf" srcId="{C41C4D4B-AA36-4DDB-8641-D9C8BE37EE9F}" destId="{A72DAD48-A763-41B1-81C6-5666D286DEF2}" srcOrd="0" destOrd="0" presId="urn:microsoft.com/office/officeart/2005/8/layout/bProcess4"/>
    <dgm:cxn modelId="{C53D2160-26D0-4119-8909-2D4040FFA310}" type="presParOf" srcId="{C41C4D4B-AA36-4DDB-8641-D9C8BE37EE9F}" destId="{AC094155-C1A4-48FB-A2D2-B908B0A88653}" srcOrd="1" destOrd="0" presId="urn:microsoft.com/office/officeart/2005/8/layout/bProcess4"/>
    <dgm:cxn modelId="{3A3F737B-0E00-4EEB-8B7D-B2DEE66F2880}" type="presParOf" srcId="{45B98C68-0958-4A1E-B4B4-3FA88AB8DCD9}" destId="{13D044DB-A869-4A53-ADFE-83BDB3CD3073}" srcOrd="13" destOrd="0" presId="urn:microsoft.com/office/officeart/2005/8/layout/bProcess4"/>
    <dgm:cxn modelId="{FC75323C-15CF-47E6-8EDC-44F59152BADF}" type="presParOf" srcId="{45B98C68-0958-4A1E-B4B4-3FA88AB8DCD9}" destId="{CC518887-A3C2-49D3-86AF-09E2A119E469}" srcOrd="14" destOrd="0" presId="urn:microsoft.com/office/officeart/2005/8/layout/bProcess4"/>
    <dgm:cxn modelId="{2FCB345C-0971-4CA4-B6FA-B1D15BE7E465}" type="presParOf" srcId="{CC518887-A3C2-49D3-86AF-09E2A119E469}" destId="{A1AF94DC-BF5F-4D80-83B4-3B6A134E182E}" srcOrd="0" destOrd="0" presId="urn:microsoft.com/office/officeart/2005/8/layout/bProcess4"/>
    <dgm:cxn modelId="{7631CBF4-08DE-485D-A049-2C0C77ACB243}" type="presParOf" srcId="{CC518887-A3C2-49D3-86AF-09E2A119E469}" destId="{33DBAF44-ACC8-4268-89F0-657651603BEC}" srcOrd="1" destOrd="0" presId="urn:microsoft.com/office/officeart/2005/8/layout/bProcess4"/>
    <dgm:cxn modelId="{CBACD26C-AAB2-441D-B97E-91E6E298B4B1}" type="presParOf" srcId="{45B98C68-0958-4A1E-B4B4-3FA88AB8DCD9}" destId="{4D67CD4E-7EF9-4099-973A-C75320717F32}" srcOrd="15" destOrd="0" presId="urn:microsoft.com/office/officeart/2005/8/layout/bProcess4"/>
    <dgm:cxn modelId="{D1CE55C8-832D-4644-9B5A-81A9FEC7AE55}" type="presParOf" srcId="{45B98C68-0958-4A1E-B4B4-3FA88AB8DCD9}" destId="{EE98E5CE-354E-4AC6-94AB-F40F39325AA3}" srcOrd="16" destOrd="0" presId="urn:microsoft.com/office/officeart/2005/8/layout/bProcess4"/>
    <dgm:cxn modelId="{0D82440B-1353-4E7E-8984-73D2F0AF6640}" type="presParOf" srcId="{EE98E5CE-354E-4AC6-94AB-F40F39325AA3}" destId="{78776444-09E4-4B4C-ACE2-4634D5B43FE9}" srcOrd="0" destOrd="0" presId="urn:microsoft.com/office/officeart/2005/8/layout/bProcess4"/>
    <dgm:cxn modelId="{AEEF4C3B-9E19-43B8-AEC4-0D7B6BB63C1C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Informations-quellen?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88111DC-0CE1-45C2-A00C-BD363DE30FDD}" type="presOf" srcId="{6BDA4D2F-432D-40C2-B4C6-2CEE378647BD}" destId="{556AB3E6-15C5-4542-AC32-E6DB423354D8}" srcOrd="0" destOrd="0" presId="urn:microsoft.com/office/officeart/2005/8/layout/bProcess4"/>
    <dgm:cxn modelId="{1C79F83F-6086-4505-A3E7-570B11448416}" type="presOf" srcId="{F16C8A97-981F-4F69-9104-CD8AA90B9FEA}" destId="{BB5A4D63-981C-43B0-9FF0-696BA44512F2}" srcOrd="0" destOrd="0" presId="urn:microsoft.com/office/officeart/2005/8/layout/bProcess4"/>
    <dgm:cxn modelId="{2E17C6BB-E05D-476D-904D-74BE92F7E823}" type="presOf" srcId="{E9F9A4FF-19EE-4A5C-9733-61E2AACDB1C1}" destId="{7B6B6C5C-FEE7-4A48-9B18-C6F38AB3E785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D6CC1F00-90A8-49F4-889F-AB46EF76E1E4}" type="presOf" srcId="{D2BF5747-A0AB-40A9-873F-DD67205CA335}" destId="{60EFECBE-FE8B-4F26-B284-F98DB3D3D8EC}" srcOrd="0" destOrd="0" presId="urn:microsoft.com/office/officeart/2005/8/layout/bProcess4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DB0696E7-F983-4FC5-85E1-F0A809AD9892}" type="presOf" srcId="{3AF341CA-94E6-49E2-9D8D-BE841B0CBAFE}" destId="{FE9726FA-066E-4308-BDC3-9A7EA019ECC4}" srcOrd="0" destOrd="0" presId="urn:microsoft.com/office/officeart/2005/8/layout/bProcess4"/>
    <dgm:cxn modelId="{E2895371-C0BD-495A-9FF7-8AEDD340B5AD}" type="presOf" srcId="{209C371E-492C-4B71-97A3-4DCB4C3DF47E}" destId="{4D67CD4E-7EF9-4099-973A-C75320717F32}" srcOrd="0" destOrd="0" presId="urn:microsoft.com/office/officeart/2005/8/layout/bProcess4"/>
    <dgm:cxn modelId="{651ABCCB-756E-404B-80D5-4CF59B1710B7}" type="presOf" srcId="{5F5DE58A-5B63-4807-978C-96FAADF49C19}" destId="{33DBAF44-ACC8-4268-89F0-657651603BEC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2680D3E0-DFFB-4C79-9C79-990EB11D3BA8}" type="presOf" srcId="{2591587E-8223-47CF-B2CA-7FCA89A23E69}" destId="{C1D72112-9476-41EF-BBFB-C0D8C6F8A3E0}" srcOrd="0" destOrd="0" presId="urn:microsoft.com/office/officeart/2005/8/layout/bProcess4"/>
    <dgm:cxn modelId="{AA281816-10A9-4925-B362-BFF0BC0B1012}" type="presOf" srcId="{190803AA-5C53-41C2-81C9-7DA50AB2429F}" destId="{45B98C68-0958-4A1E-B4B4-3FA88AB8DCD9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D767CA51-A368-4635-AA17-91685FB64875}" type="presOf" srcId="{6D01EE6E-A2E6-490F-99A7-5F99F4F764FB}" destId="{13D044DB-A869-4A53-ADFE-83BDB3CD3073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223ACA47-4D65-4C41-B0B2-F58FAD353B34}" type="presOf" srcId="{B5347244-BCF5-4D64-9E39-E4E2C9499454}" destId="{216603F5-AD64-4918-9394-481891990D9A}" srcOrd="0" destOrd="0" presId="urn:microsoft.com/office/officeart/2005/8/layout/bProcess4"/>
    <dgm:cxn modelId="{9BFC093C-078C-4112-A9F0-6FBF5E83A04E}" type="presOf" srcId="{C33C1FCE-2D89-46E2-9123-71B4CBDC3702}" destId="{BF1FB656-D75A-4240-936A-78E09CFECDEC}" srcOrd="0" destOrd="0" presId="urn:microsoft.com/office/officeart/2005/8/layout/bProcess4"/>
    <dgm:cxn modelId="{B79418A6-4C90-4A43-8A9F-A067A7C54A66}" type="presOf" srcId="{20BECFF8-BB40-4202-9065-80FD214EA0B2}" destId="{52B47B2D-4660-4864-B5CD-A9666CF5DD90}" srcOrd="0" destOrd="0" presId="urn:microsoft.com/office/officeart/2005/8/layout/bProcess4"/>
    <dgm:cxn modelId="{0D3D721E-F642-4D60-8F1C-DB19FE72E0E5}" type="presOf" srcId="{FB3719C2-FD73-4006-8BAA-AD6C551D7E56}" destId="{22F4326F-7E21-426E-8A9C-AC7E393E294E}" srcOrd="0" destOrd="0" presId="urn:microsoft.com/office/officeart/2005/8/layout/bProcess4"/>
    <dgm:cxn modelId="{2EC29C66-F4EB-479E-B684-07FF203DEE0B}" type="presOf" srcId="{DD34E704-012D-4C2B-BBB4-1501A11FBAD4}" destId="{AC094155-C1A4-48FB-A2D2-B908B0A88653}" srcOrd="0" destOrd="0" presId="urn:microsoft.com/office/officeart/2005/8/layout/bProcess4"/>
    <dgm:cxn modelId="{15601734-CB41-4712-A134-D01D0CBC9B8C}" type="presOf" srcId="{189F8958-D604-494D-A7FD-339E6D34A2C1}" destId="{C6CACC80-6A75-443E-9136-C566B911CB44}" srcOrd="0" destOrd="0" presId="urn:microsoft.com/office/officeart/2005/8/layout/bProcess4"/>
    <dgm:cxn modelId="{6A6950AB-1074-4415-87BE-47FABAE29EFE}" type="presOf" srcId="{9CDAE357-FD96-4E87-B098-5D0A5630B177}" destId="{8223682D-6FFC-40DE-877A-6211197520BE}" srcOrd="0" destOrd="0" presId="urn:microsoft.com/office/officeart/2005/8/layout/bProcess4"/>
    <dgm:cxn modelId="{EF39D178-F120-432E-85D0-ABFEEF008ABE}" type="presOf" srcId="{A87594E9-52CF-41EA-895B-C66B446E340F}" destId="{AB5152A2-0AB2-4187-A575-2617F85DDCAE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FAAD50D5-7531-4B6E-822F-59DC7B667DE3}" type="presParOf" srcId="{45B98C68-0958-4A1E-B4B4-3FA88AB8DCD9}" destId="{A45DE5DA-84EF-42DE-9927-E2029F62F8C3}" srcOrd="0" destOrd="0" presId="urn:microsoft.com/office/officeart/2005/8/layout/bProcess4"/>
    <dgm:cxn modelId="{69B85EAD-4C25-4801-808A-6B730EE58B90}" type="presParOf" srcId="{A45DE5DA-84EF-42DE-9927-E2029F62F8C3}" destId="{DAD99296-74B4-4743-8B8D-A25B52F029AD}" srcOrd="0" destOrd="0" presId="urn:microsoft.com/office/officeart/2005/8/layout/bProcess4"/>
    <dgm:cxn modelId="{B0E90990-CA3D-4593-8174-8390130866D5}" type="presParOf" srcId="{A45DE5DA-84EF-42DE-9927-E2029F62F8C3}" destId="{8223682D-6FFC-40DE-877A-6211197520BE}" srcOrd="1" destOrd="0" presId="urn:microsoft.com/office/officeart/2005/8/layout/bProcess4"/>
    <dgm:cxn modelId="{9D3A1938-B187-457C-BF7B-B298B78E5E19}" type="presParOf" srcId="{45B98C68-0958-4A1E-B4B4-3FA88AB8DCD9}" destId="{FE9726FA-066E-4308-BDC3-9A7EA019ECC4}" srcOrd="1" destOrd="0" presId="urn:microsoft.com/office/officeart/2005/8/layout/bProcess4"/>
    <dgm:cxn modelId="{D37309B9-B881-457B-84F2-C36A90D5992D}" type="presParOf" srcId="{45B98C68-0958-4A1E-B4B4-3FA88AB8DCD9}" destId="{EADB3869-856D-45E7-8D65-0944D0CDC058}" srcOrd="2" destOrd="0" presId="urn:microsoft.com/office/officeart/2005/8/layout/bProcess4"/>
    <dgm:cxn modelId="{BF80C384-5146-4A83-A19B-435DFC6AFC4C}" type="presParOf" srcId="{EADB3869-856D-45E7-8D65-0944D0CDC058}" destId="{524D7CE6-60E0-4799-8DCD-8275AC5CB706}" srcOrd="0" destOrd="0" presId="urn:microsoft.com/office/officeart/2005/8/layout/bProcess4"/>
    <dgm:cxn modelId="{7136A7BC-8220-4CE8-A8D8-7FC5EC0B5731}" type="presParOf" srcId="{EADB3869-856D-45E7-8D65-0944D0CDC058}" destId="{C6CACC80-6A75-443E-9136-C566B911CB44}" srcOrd="1" destOrd="0" presId="urn:microsoft.com/office/officeart/2005/8/layout/bProcess4"/>
    <dgm:cxn modelId="{5BC3F9DD-1F29-4E08-A72C-28C267E89051}" type="presParOf" srcId="{45B98C68-0958-4A1E-B4B4-3FA88AB8DCD9}" destId="{AB5152A2-0AB2-4187-A575-2617F85DDCAE}" srcOrd="3" destOrd="0" presId="urn:microsoft.com/office/officeart/2005/8/layout/bProcess4"/>
    <dgm:cxn modelId="{5E3F04D7-0727-4DB4-8E14-AC11EE9068AD}" type="presParOf" srcId="{45B98C68-0958-4A1E-B4B4-3FA88AB8DCD9}" destId="{BDD1C01C-5A98-4C54-8309-8F5A084A9203}" srcOrd="4" destOrd="0" presId="urn:microsoft.com/office/officeart/2005/8/layout/bProcess4"/>
    <dgm:cxn modelId="{FC09506E-A4B9-4B68-B780-D0401E6C0E0E}" type="presParOf" srcId="{BDD1C01C-5A98-4C54-8309-8F5A084A9203}" destId="{D86B7D42-9A7E-4B46-976E-7E193CAAB919}" srcOrd="0" destOrd="0" presId="urn:microsoft.com/office/officeart/2005/8/layout/bProcess4"/>
    <dgm:cxn modelId="{F8E74A62-8544-4F1C-A9AD-C45BF671D8F7}" type="presParOf" srcId="{BDD1C01C-5A98-4C54-8309-8F5A084A9203}" destId="{BF1FB656-D75A-4240-936A-78E09CFECDEC}" srcOrd="1" destOrd="0" presId="urn:microsoft.com/office/officeart/2005/8/layout/bProcess4"/>
    <dgm:cxn modelId="{9BB7843E-DB19-4317-B9A7-FF87A4E8C8DE}" type="presParOf" srcId="{45B98C68-0958-4A1E-B4B4-3FA88AB8DCD9}" destId="{60EFECBE-FE8B-4F26-B284-F98DB3D3D8EC}" srcOrd="5" destOrd="0" presId="urn:microsoft.com/office/officeart/2005/8/layout/bProcess4"/>
    <dgm:cxn modelId="{0ACDEB03-3320-4BFB-8F03-CA0D7C971CBC}" type="presParOf" srcId="{45B98C68-0958-4A1E-B4B4-3FA88AB8DCD9}" destId="{41CA871D-50A4-41ED-AC08-088D874749A4}" srcOrd="6" destOrd="0" presId="urn:microsoft.com/office/officeart/2005/8/layout/bProcess4"/>
    <dgm:cxn modelId="{2F6C2584-2217-4699-AAD9-8012A6577D33}" type="presParOf" srcId="{41CA871D-50A4-41ED-AC08-088D874749A4}" destId="{3056C526-B8D9-4AB1-81DD-656B8FC72F4C}" srcOrd="0" destOrd="0" presId="urn:microsoft.com/office/officeart/2005/8/layout/bProcess4"/>
    <dgm:cxn modelId="{9B8B8876-66E6-4D47-AFFA-A8AB1C09865E}" type="presParOf" srcId="{41CA871D-50A4-41ED-AC08-088D874749A4}" destId="{556AB3E6-15C5-4542-AC32-E6DB423354D8}" srcOrd="1" destOrd="0" presId="urn:microsoft.com/office/officeart/2005/8/layout/bProcess4"/>
    <dgm:cxn modelId="{0C9CCCE2-B258-4689-9C9C-399ECCBC7FA4}" type="presParOf" srcId="{45B98C68-0958-4A1E-B4B4-3FA88AB8DCD9}" destId="{22F4326F-7E21-426E-8A9C-AC7E393E294E}" srcOrd="7" destOrd="0" presId="urn:microsoft.com/office/officeart/2005/8/layout/bProcess4"/>
    <dgm:cxn modelId="{DC14C620-9172-408F-9DE0-57BD605036BF}" type="presParOf" srcId="{45B98C68-0958-4A1E-B4B4-3FA88AB8DCD9}" destId="{B415F8AA-AEB4-4DC9-93C6-C3F73D4CFF9D}" srcOrd="8" destOrd="0" presId="urn:microsoft.com/office/officeart/2005/8/layout/bProcess4"/>
    <dgm:cxn modelId="{77E4DA64-F997-4CBA-A3F3-84E5B5EA9A26}" type="presParOf" srcId="{B415F8AA-AEB4-4DC9-93C6-C3F73D4CFF9D}" destId="{9F84B889-6380-4F0E-A2FB-FC2D810B80C5}" srcOrd="0" destOrd="0" presId="urn:microsoft.com/office/officeart/2005/8/layout/bProcess4"/>
    <dgm:cxn modelId="{B8199724-0A8F-4A9A-A27B-86DACD1D9870}" type="presParOf" srcId="{B415F8AA-AEB4-4DC9-93C6-C3F73D4CFF9D}" destId="{BB5A4D63-981C-43B0-9FF0-696BA44512F2}" srcOrd="1" destOrd="0" presId="urn:microsoft.com/office/officeart/2005/8/layout/bProcess4"/>
    <dgm:cxn modelId="{D4668ABD-2AF4-4190-8AF4-354320EFFB96}" type="presParOf" srcId="{45B98C68-0958-4A1E-B4B4-3FA88AB8DCD9}" destId="{52B47B2D-4660-4864-B5CD-A9666CF5DD90}" srcOrd="9" destOrd="0" presId="urn:microsoft.com/office/officeart/2005/8/layout/bProcess4"/>
    <dgm:cxn modelId="{22566285-70CD-433D-9858-30D7FD94F5A7}" type="presParOf" srcId="{45B98C68-0958-4A1E-B4B4-3FA88AB8DCD9}" destId="{21D5E088-A5C8-498A-B626-08E9E4365EA0}" srcOrd="10" destOrd="0" presId="urn:microsoft.com/office/officeart/2005/8/layout/bProcess4"/>
    <dgm:cxn modelId="{EAA6D00D-45C7-4052-B3C4-BB59A45E92B2}" type="presParOf" srcId="{21D5E088-A5C8-498A-B626-08E9E4365EA0}" destId="{3898E3CF-3585-433F-84AE-18881D3787C5}" srcOrd="0" destOrd="0" presId="urn:microsoft.com/office/officeart/2005/8/layout/bProcess4"/>
    <dgm:cxn modelId="{33573C2F-6427-4492-925C-B05F52C5D8DD}" type="presParOf" srcId="{21D5E088-A5C8-498A-B626-08E9E4365EA0}" destId="{C1D72112-9476-41EF-BBFB-C0D8C6F8A3E0}" srcOrd="1" destOrd="0" presId="urn:microsoft.com/office/officeart/2005/8/layout/bProcess4"/>
    <dgm:cxn modelId="{EEB5CB47-9CB9-454B-86A6-A756CC064605}" type="presParOf" srcId="{45B98C68-0958-4A1E-B4B4-3FA88AB8DCD9}" destId="{216603F5-AD64-4918-9394-481891990D9A}" srcOrd="11" destOrd="0" presId="urn:microsoft.com/office/officeart/2005/8/layout/bProcess4"/>
    <dgm:cxn modelId="{633BFBD2-06E3-4DD1-90AF-18AD4013CFD4}" type="presParOf" srcId="{45B98C68-0958-4A1E-B4B4-3FA88AB8DCD9}" destId="{C41C4D4B-AA36-4DDB-8641-D9C8BE37EE9F}" srcOrd="12" destOrd="0" presId="urn:microsoft.com/office/officeart/2005/8/layout/bProcess4"/>
    <dgm:cxn modelId="{5FA1F99F-314B-465B-9F45-B26166485243}" type="presParOf" srcId="{C41C4D4B-AA36-4DDB-8641-D9C8BE37EE9F}" destId="{A72DAD48-A763-41B1-81C6-5666D286DEF2}" srcOrd="0" destOrd="0" presId="urn:microsoft.com/office/officeart/2005/8/layout/bProcess4"/>
    <dgm:cxn modelId="{F88B630B-60FB-4EE7-8BB5-EC4E8723F2DF}" type="presParOf" srcId="{C41C4D4B-AA36-4DDB-8641-D9C8BE37EE9F}" destId="{AC094155-C1A4-48FB-A2D2-B908B0A88653}" srcOrd="1" destOrd="0" presId="urn:microsoft.com/office/officeart/2005/8/layout/bProcess4"/>
    <dgm:cxn modelId="{86B7AE06-D321-47B0-B615-96263A9B9785}" type="presParOf" srcId="{45B98C68-0958-4A1E-B4B4-3FA88AB8DCD9}" destId="{13D044DB-A869-4A53-ADFE-83BDB3CD3073}" srcOrd="13" destOrd="0" presId="urn:microsoft.com/office/officeart/2005/8/layout/bProcess4"/>
    <dgm:cxn modelId="{E543E1F1-33A8-4BF0-B220-FD7BA44535BC}" type="presParOf" srcId="{45B98C68-0958-4A1E-B4B4-3FA88AB8DCD9}" destId="{CC518887-A3C2-49D3-86AF-09E2A119E469}" srcOrd="14" destOrd="0" presId="urn:microsoft.com/office/officeart/2005/8/layout/bProcess4"/>
    <dgm:cxn modelId="{1C6FD39D-DF47-4266-A4CE-BF8F9705ADB4}" type="presParOf" srcId="{CC518887-A3C2-49D3-86AF-09E2A119E469}" destId="{A1AF94DC-BF5F-4D80-83B4-3B6A134E182E}" srcOrd="0" destOrd="0" presId="urn:microsoft.com/office/officeart/2005/8/layout/bProcess4"/>
    <dgm:cxn modelId="{962327CC-16DE-4B64-BA03-C4B42EF87C74}" type="presParOf" srcId="{CC518887-A3C2-49D3-86AF-09E2A119E469}" destId="{33DBAF44-ACC8-4268-89F0-657651603BEC}" srcOrd="1" destOrd="0" presId="urn:microsoft.com/office/officeart/2005/8/layout/bProcess4"/>
    <dgm:cxn modelId="{2CE99FD7-E343-45A4-8D1B-B37486CBFBE2}" type="presParOf" srcId="{45B98C68-0958-4A1E-B4B4-3FA88AB8DCD9}" destId="{4D67CD4E-7EF9-4099-973A-C75320717F32}" srcOrd="15" destOrd="0" presId="urn:microsoft.com/office/officeart/2005/8/layout/bProcess4"/>
    <dgm:cxn modelId="{9697071F-B514-4C5D-81DC-8215724FFD90}" type="presParOf" srcId="{45B98C68-0958-4A1E-B4B4-3FA88AB8DCD9}" destId="{EE98E5CE-354E-4AC6-94AB-F40F39325AA3}" srcOrd="16" destOrd="0" presId="urn:microsoft.com/office/officeart/2005/8/layout/bProcess4"/>
    <dgm:cxn modelId="{4ED3D0D3-0ED5-4EF6-ACD3-DFCEAF066ACD}" type="presParOf" srcId="{EE98E5CE-354E-4AC6-94AB-F40F39325AA3}" destId="{78776444-09E4-4B4C-ACE2-4634D5B43FE9}" srcOrd="0" destOrd="0" presId="urn:microsoft.com/office/officeart/2005/8/layout/bProcess4"/>
    <dgm:cxn modelId="{5F7F1441-271C-4922-910C-9BE38E06E994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Wissensquellen?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35638E25-BF66-46C7-8223-144299B1370B}" type="presOf" srcId="{E9F9A4FF-19EE-4A5C-9733-61E2AACDB1C1}" destId="{7B6B6C5C-FEE7-4A48-9B18-C6F38AB3E785}" srcOrd="0" destOrd="0" presId="urn:microsoft.com/office/officeart/2005/8/layout/bProcess4"/>
    <dgm:cxn modelId="{85801F0E-0934-40D8-A793-21081FDF5C08}" type="presOf" srcId="{6BDA4D2F-432D-40C2-B4C6-2CEE378647BD}" destId="{556AB3E6-15C5-4542-AC32-E6DB423354D8}" srcOrd="0" destOrd="0" presId="urn:microsoft.com/office/officeart/2005/8/layout/bProcess4"/>
    <dgm:cxn modelId="{1F3C75F0-7878-411B-B6E0-2934333AA25B}" type="presOf" srcId="{209C371E-492C-4B71-97A3-4DCB4C3DF47E}" destId="{4D67CD4E-7EF9-4099-973A-C75320717F32}" srcOrd="0" destOrd="0" presId="urn:microsoft.com/office/officeart/2005/8/layout/bProcess4"/>
    <dgm:cxn modelId="{95CAC6D2-845A-441F-AB23-9506709E6853}" type="presOf" srcId="{DD34E704-012D-4C2B-BBB4-1501A11FBAD4}" destId="{AC094155-C1A4-48FB-A2D2-B908B0A88653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1BECFA35-B463-444E-8DC9-36E4C55CB801}" type="presOf" srcId="{A87594E9-52CF-41EA-895B-C66B446E340F}" destId="{AB5152A2-0AB2-4187-A575-2617F85DDCAE}" srcOrd="0" destOrd="0" presId="urn:microsoft.com/office/officeart/2005/8/layout/bProcess4"/>
    <dgm:cxn modelId="{FA8E0047-7833-4623-AB99-93F938447F06}" type="presOf" srcId="{3AF341CA-94E6-49E2-9D8D-BE841B0CBAFE}" destId="{FE9726FA-066E-4308-BDC3-9A7EA019ECC4}" srcOrd="0" destOrd="0" presId="urn:microsoft.com/office/officeart/2005/8/layout/bProcess4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9D2DB2A5-5367-4B51-A7BD-407F9DC62D1D}" type="presOf" srcId="{2591587E-8223-47CF-B2CA-7FCA89A23E69}" destId="{C1D72112-9476-41EF-BBFB-C0D8C6F8A3E0}" srcOrd="0" destOrd="0" presId="urn:microsoft.com/office/officeart/2005/8/layout/bProcess4"/>
    <dgm:cxn modelId="{38F86DDB-9D1E-4AE5-A404-B661D45C7D71}" type="presOf" srcId="{F16C8A97-981F-4F69-9104-CD8AA90B9FEA}" destId="{BB5A4D63-981C-43B0-9FF0-696BA44512F2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9BB04837-CA88-4C3C-B230-B3F3537807F1}" type="presOf" srcId="{189F8958-D604-494D-A7FD-339E6D34A2C1}" destId="{C6CACC80-6A75-443E-9136-C566B911CB44}" srcOrd="0" destOrd="0" presId="urn:microsoft.com/office/officeart/2005/8/layout/bProcess4"/>
    <dgm:cxn modelId="{0D862460-0013-49B4-BB4E-35548FB85FA4}" type="presOf" srcId="{6D01EE6E-A2E6-490F-99A7-5F99F4F764FB}" destId="{13D044DB-A869-4A53-ADFE-83BDB3CD3073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47627E01-36CF-4B6A-B9DB-F8FE1B67BB38}" type="presOf" srcId="{C33C1FCE-2D89-46E2-9123-71B4CBDC3702}" destId="{BF1FB656-D75A-4240-936A-78E09CFECDEC}" srcOrd="0" destOrd="0" presId="urn:microsoft.com/office/officeart/2005/8/layout/bProcess4"/>
    <dgm:cxn modelId="{DF830CB5-67F1-4078-A8F8-2B1B46494438}" type="presOf" srcId="{20BECFF8-BB40-4202-9065-80FD214EA0B2}" destId="{52B47B2D-4660-4864-B5CD-A9666CF5DD90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A8F3F83E-2F04-4C07-BB93-2B78C322F723}" type="presOf" srcId="{190803AA-5C53-41C2-81C9-7DA50AB2429F}" destId="{45B98C68-0958-4A1E-B4B4-3FA88AB8DCD9}" srcOrd="0" destOrd="0" presId="urn:microsoft.com/office/officeart/2005/8/layout/bProcess4"/>
    <dgm:cxn modelId="{35B4158E-0CD9-4492-9D61-2441959CC930}" type="presOf" srcId="{D2BF5747-A0AB-40A9-873F-DD67205CA335}" destId="{60EFECBE-FE8B-4F26-B284-F98DB3D3D8EC}" srcOrd="0" destOrd="0" presId="urn:microsoft.com/office/officeart/2005/8/layout/bProcess4"/>
    <dgm:cxn modelId="{786B1FA7-C0F7-4964-BBF8-EDEC933D51A3}" type="presOf" srcId="{B5347244-BCF5-4D64-9E39-E4E2C9499454}" destId="{216603F5-AD64-4918-9394-481891990D9A}" srcOrd="0" destOrd="0" presId="urn:microsoft.com/office/officeart/2005/8/layout/bProcess4"/>
    <dgm:cxn modelId="{B37793F6-4FDE-4702-8D2F-ADE6EFA0998D}" type="presOf" srcId="{9CDAE357-FD96-4E87-B098-5D0A5630B177}" destId="{8223682D-6FFC-40DE-877A-6211197520BE}" srcOrd="0" destOrd="0" presId="urn:microsoft.com/office/officeart/2005/8/layout/bProcess4"/>
    <dgm:cxn modelId="{E7CF8F3B-F416-4BBD-A19D-3D4EE9445906}" type="presOf" srcId="{FB3719C2-FD73-4006-8BAA-AD6C551D7E56}" destId="{22F4326F-7E21-426E-8A9C-AC7E393E294E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6E26FE78-DEEF-4D4C-B8F1-29A8F98D52EC}" type="presOf" srcId="{5F5DE58A-5B63-4807-978C-96FAADF49C19}" destId="{33DBAF44-ACC8-4268-89F0-657651603BEC}" srcOrd="0" destOrd="0" presId="urn:microsoft.com/office/officeart/2005/8/layout/bProcess4"/>
    <dgm:cxn modelId="{72523206-D00E-44DB-A801-BFC9D6E17E09}" type="presParOf" srcId="{45B98C68-0958-4A1E-B4B4-3FA88AB8DCD9}" destId="{A45DE5DA-84EF-42DE-9927-E2029F62F8C3}" srcOrd="0" destOrd="0" presId="urn:microsoft.com/office/officeart/2005/8/layout/bProcess4"/>
    <dgm:cxn modelId="{088EC5FB-F3B4-4710-82DF-0E500F2981F2}" type="presParOf" srcId="{A45DE5DA-84EF-42DE-9927-E2029F62F8C3}" destId="{DAD99296-74B4-4743-8B8D-A25B52F029AD}" srcOrd="0" destOrd="0" presId="urn:microsoft.com/office/officeart/2005/8/layout/bProcess4"/>
    <dgm:cxn modelId="{DC636B20-2395-43B1-8A9B-9D930F10B59A}" type="presParOf" srcId="{A45DE5DA-84EF-42DE-9927-E2029F62F8C3}" destId="{8223682D-6FFC-40DE-877A-6211197520BE}" srcOrd="1" destOrd="0" presId="urn:microsoft.com/office/officeart/2005/8/layout/bProcess4"/>
    <dgm:cxn modelId="{EFCDB258-59FB-444E-8EDF-E649864B37B5}" type="presParOf" srcId="{45B98C68-0958-4A1E-B4B4-3FA88AB8DCD9}" destId="{FE9726FA-066E-4308-BDC3-9A7EA019ECC4}" srcOrd="1" destOrd="0" presId="urn:microsoft.com/office/officeart/2005/8/layout/bProcess4"/>
    <dgm:cxn modelId="{EE97CA34-7072-4471-8F15-41FD7AB00A7A}" type="presParOf" srcId="{45B98C68-0958-4A1E-B4B4-3FA88AB8DCD9}" destId="{EADB3869-856D-45E7-8D65-0944D0CDC058}" srcOrd="2" destOrd="0" presId="urn:microsoft.com/office/officeart/2005/8/layout/bProcess4"/>
    <dgm:cxn modelId="{271B15FE-46CB-467A-A9FE-BD74A1A4D536}" type="presParOf" srcId="{EADB3869-856D-45E7-8D65-0944D0CDC058}" destId="{524D7CE6-60E0-4799-8DCD-8275AC5CB706}" srcOrd="0" destOrd="0" presId="urn:microsoft.com/office/officeart/2005/8/layout/bProcess4"/>
    <dgm:cxn modelId="{8850B038-6EB0-494A-9E9D-335EC420ABBF}" type="presParOf" srcId="{EADB3869-856D-45E7-8D65-0944D0CDC058}" destId="{C6CACC80-6A75-443E-9136-C566B911CB44}" srcOrd="1" destOrd="0" presId="urn:microsoft.com/office/officeart/2005/8/layout/bProcess4"/>
    <dgm:cxn modelId="{937662CB-7451-481A-ABAE-53E4DF6406B7}" type="presParOf" srcId="{45B98C68-0958-4A1E-B4B4-3FA88AB8DCD9}" destId="{AB5152A2-0AB2-4187-A575-2617F85DDCAE}" srcOrd="3" destOrd="0" presId="urn:microsoft.com/office/officeart/2005/8/layout/bProcess4"/>
    <dgm:cxn modelId="{96E82D19-AF4E-478D-8AD9-3AF08C399F3D}" type="presParOf" srcId="{45B98C68-0958-4A1E-B4B4-3FA88AB8DCD9}" destId="{BDD1C01C-5A98-4C54-8309-8F5A084A9203}" srcOrd="4" destOrd="0" presId="urn:microsoft.com/office/officeart/2005/8/layout/bProcess4"/>
    <dgm:cxn modelId="{31E131A6-1458-48CA-BD57-9A1E4ECE2353}" type="presParOf" srcId="{BDD1C01C-5A98-4C54-8309-8F5A084A9203}" destId="{D86B7D42-9A7E-4B46-976E-7E193CAAB919}" srcOrd="0" destOrd="0" presId="urn:microsoft.com/office/officeart/2005/8/layout/bProcess4"/>
    <dgm:cxn modelId="{E09912B7-FF7F-4BD7-AE6A-FEB0110FF123}" type="presParOf" srcId="{BDD1C01C-5A98-4C54-8309-8F5A084A9203}" destId="{BF1FB656-D75A-4240-936A-78E09CFECDEC}" srcOrd="1" destOrd="0" presId="urn:microsoft.com/office/officeart/2005/8/layout/bProcess4"/>
    <dgm:cxn modelId="{E8D9118A-B17F-4EB4-BCC3-D7FA9292A75D}" type="presParOf" srcId="{45B98C68-0958-4A1E-B4B4-3FA88AB8DCD9}" destId="{60EFECBE-FE8B-4F26-B284-F98DB3D3D8EC}" srcOrd="5" destOrd="0" presId="urn:microsoft.com/office/officeart/2005/8/layout/bProcess4"/>
    <dgm:cxn modelId="{A1B59E51-D698-4632-B35D-F11A245431FB}" type="presParOf" srcId="{45B98C68-0958-4A1E-B4B4-3FA88AB8DCD9}" destId="{41CA871D-50A4-41ED-AC08-088D874749A4}" srcOrd="6" destOrd="0" presId="urn:microsoft.com/office/officeart/2005/8/layout/bProcess4"/>
    <dgm:cxn modelId="{9B7D9D68-2694-4385-B304-144565D23347}" type="presParOf" srcId="{41CA871D-50A4-41ED-AC08-088D874749A4}" destId="{3056C526-B8D9-4AB1-81DD-656B8FC72F4C}" srcOrd="0" destOrd="0" presId="urn:microsoft.com/office/officeart/2005/8/layout/bProcess4"/>
    <dgm:cxn modelId="{BE842A38-FA07-4155-88A7-16DCFF60831A}" type="presParOf" srcId="{41CA871D-50A4-41ED-AC08-088D874749A4}" destId="{556AB3E6-15C5-4542-AC32-E6DB423354D8}" srcOrd="1" destOrd="0" presId="urn:microsoft.com/office/officeart/2005/8/layout/bProcess4"/>
    <dgm:cxn modelId="{54461276-EBCE-4DB1-95F1-50AC428504DA}" type="presParOf" srcId="{45B98C68-0958-4A1E-B4B4-3FA88AB8DCD9}" destId="{22F4326F-7E21-426E-8A9C-AC7E393E294E}" srcOrd="7" destOrd="0" presId="urn:microsoft.com/office/officeart/2005/8/layout/bProcess4"/>
    <dgm:cxn modelId="{32139135-771E-45F8-BA93-A106BD31C2BE}" type="presParOf" srcId="{45B98C68-0958-4A1E-B4B4-3FA88AB8DCD9}" destId="{B415F8AA-AEB4-4DC9-93C6-C3F73D4CFF9D}" srcOrd="8" destOrd="0" presId="urn:microsoft.com/office/officeart/2005/8/layout/bProcess4"/>
    <dgm:cxn modelId="{F23B06CD-070B-4DA6-A25F-91B2A414E2A2}" type="presParOf" srcId="{B415F8AA-AEB4-4DC9-93C6-C3F73D4CFF9D}" destId="{9F84B889-6380-4F0E-A2FB-FC2D810B80C5}" srcOrd="0" destOrd="0" presId="urn:microsoft.com/office/officeart/2005/8/layout/bProcess4"/>
    <dgm:cxn modelId="{84EE7327-3418-46D5-8273-7D3C5BD53DB2}" type="presParOf" srcId="{B415F8AA-AEB4-4DC9-93C6-C3F73D4CFF9D}" destId="{BB5A4D63-981C-43B0-9FF0-696BA44512F2}" srcOrd="1" destOrd="0" presId="urn:microsoft.com/office/officeart/2005/8/layout/bProcess4"/>
    <dgm:cxn modelId="{03302B59-646D-446E-93B3-8FB995B67CE4}" type="presParOf" srcId="{45B98C68-0958-4A1E-B4B4-3FA88AB8DCD9}" destId="{52B47B2D-4660-4864-B5CD-A9666CF5DD90}" srcOrd="9" destOrd="0" presId="urn:microsoft.com/office/officeart/2005/8/layout/bProcess4"/>
    <dgm:cxn modelId="{34EA40DC-A292-4B6B-86DD-81CFBB7D6380}" type="presParOf" srcId="{45B98C68-0958-4A1E-B4B4-3FA88AB8DCD9}" destId="{21D5E088-A5C8-498A-B626-08E9E4365EA0}" srcOrd="10" destOrd="0" presId="urn:microsoft.com/office/officeart/2005/8/layout/bProcess4"/>
    <dgm:cxn modelId="{42C4E331-62A5-4447-B066-FA40E8CC19AC}" type="presParOf" srcId="{21D5E088-A5C8-498A-B626-08E9E4365EA0}" destId="{3898E3CF-3585-433F-84AE-18881D3787C5}" srcOrd="0" destOrd="0" presId="urn:microsoft.com/office/officeart/2005/8/layout/bProcess4"/>
    <dgm:cxn modelId="{A116D76E-B53D-4DF6-B56A-3F25DE117CA3}" type="presParOf" srcId="{21D5E088-A5C8-498A-B626-08E9E4365EA0}" destId="{C1D72112-9476-41EF-BBFB-C0D8C6F8A3E0}" srcOrd="1" destOrd="0" presId="urn:microsoft.com/office/officeart/2005/8/layout/bProcess4"/>
    <dgm:cxn modelId="{43A194C7-E400-443B-A516-C364423B30F5}" type="presParOf" srcId="{45B98C68-0958-4A1E-B4B4-3FA88AB8DCD9}" destId="{216603F5-AD64-4918-9394-481891990D9A}" srcOrd="11" destOrd="0" presId="urn:microsoft.com/office/officeart/2005/8/layout/bProcess4"/>
    <dgm:cxn modelId="{06DF570E-2DA7-4FC1-B7BE-6AAF8203F264}" type="presParOf" srcId="{45B98C68-0958-4A1E-B4B4-3FA88AB8DCD9}" destId="{C41C4D4B-AA36-4DDB-8641-D9C8BE37EE9F}" srcOrd="12" destOrd="0" presId="urn:microsoft.com/office/officeart/2005/8/layout/bProcess4"/>
    <dgm:cxn modelId="{7298251B-8DCF-4668-AD9D-1EE5E85305E1}" type="presParOf" srcId="{C41C4D4B-AA36-4DDB-8641-D9C8BE37EE9F}" destId="{A72DAD48-A763-41B1-81C6-5666D286DEF2}" srcOrd="0" destOrd="0" presId="urn:microsoft.com/office/officeart/2005/8/layout/bProcess4"/>
    <dgm:cxn modelId="{05213915-2AB1-48AE-B303-53FE94BE7740}" type="presParOf" srcId="{C41C4D4B-AA36-4DDB-8641-D9C8BE37EE9F}" destId="{AC094155-C1A4-48FB-A2D2-B908B0A88653}" srcOrd="1" destOrd="0" presId="urn:microsoft.com/office/officeart/2005/8/layout/bProcess4"/>
    <dgm:cxn modelId="{0B3D7210-D933-42C6-BD4C-B5A1766D53D1}" type="presParOf" srcId="{45B98C68-0958-4A1E-B4B4-3FA88AB8DCD9}" destId="{13D044DB-A869-4A53-ADFE-83BDB3CD3073}" srcOrd="13" destOrd="0" presId="urn:microsoft.com/office/officeart/2005/8/layout/bProcess4"/>
    <dgm:cxn modelId="{47DA889E-112B-4BE3-B44B-48CCFE0E91DA}" type="presParOf" srcId="{45B98C68-0958-4A1E-B4B4-3FA88AB8DCD9}" destId="{CC518887-A3C2-49D3-86AF-09E2A119E469}" srcOrd="14" destOrd="0" presId="urn:microsoft.com/office/officeart/2005/8/layout/bProcess4"/>
    <dgm:cxn modelId="{5EC92C24-14E3-4355-9201-BEFAE37B20CD}" type="presParOf" srcId="{CC518887-A3C2-49D3-86AF-09E2A119E469}" destId="{A1AF94DC-BF5F-4D80-83B4-3B6A134E182E}" srcOrd="0" destOrd="0" presId="urn:microsoft.com/office/officeart/2005/8/layout/bProcess4"/>
    <dgm:cxn modelId="{0A77B639-A279-4D91-B420-FE0648E13648}" type="presParOf" srcId="{CC518887-A3C2-49D3-86AF-09E2A119E469}" destId="{33DBAF44-ACC8-4268-89F0-657651603BEC}" srcOrd="1" destOrd="0" presId="urn:microsoft.com/office/officeart/2005/8/layout/bProcess4"/>
    <dgm:cxn modelId="{3E992E0E-4C87-4B59-B11A-B85B87A81C8A}" type="presParOf" srcId="{45B98C68-0958-4A1E-B4B4-3FA88AB8DCD9}" destId="{4D67CD4E-7EF9-4099-973A-C75320717F32}" srcOrd="15" destOrd="0" presId="urn:microsoft.com/office/officeart/2005/8/layout/bProcess4"/>
    <dgm:cxn modelId="{C3AC9EA3-F7F5-4108-8049-7900975B80BE}" type="presParOf" srcId="{45B98C68-0958-4A1E-B4B4-3FA88AB8DCD9}" destId="{EE98E5CE-354E-4AC6-94AB-F40F39325AA3}" srcOrd="16" destOrd="0" presId="urn:microsoft.com/office/officeart/2005/8/layout/bProcess4"/>
    <dgm:cxn modelId="{B3F1B7D7-1AB4-437E-ABDD-1F48EEA493C8}" type="presParOf" srcId="{EE98E5CE-354E-4AC6-94AB-F40F39325AA3}" destId="{78776444-09E4-4B4C-ACE2-4634D5B43FE9}" srcOrd="0" destOrd="0" presId="urn:microsoft.com/office/officeart/2005/8/layout/bProcess4"/>
    <dgm:cxn modelId="{6527A946-9033-424A-AD74-92F7EFAF298A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Informations-quellen?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8B70D97-4D97-4877-9FEE-563DFF6BCAAA}" type="presOf" srcId="{209C371E-492C-4B71-97A3-4DCB4C3DF47E}" destId="{4D67CD4E-7EF9-4099-973A-C75320717F32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7CEDB0D7-7011-4FA7-BF04-C64C1C9870A8}" type="presOf" srcId="{9CDAE357-FD96-4E87-B098-5D0A5630B177}" destId="{8223682D-6FFC-40DE-877A-6211197520BE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201AB838-6326-4EF9-AD20-60210F4EB5D6}" type="presOf" srcId="{5F5DE58A-5B63-4807-978C-96FAADF49C19}" destId="{33DBAF44-ACC8-4268-89F0-657651603BEC}" srcOrd="0" destOrd="0" presId="urn:microsoft.com/office/officeart/2005/8/layout/bProcess4"/>
    <dgm:cxn modelId="{12C645E7-7A62-4975-9514-3F54FB4DB2CA}" type="presOf" srcId="{B5347244-BCF5-4D64-9E39-E4E2C9499454}" destId="{216603F5-AD64-4918-9394-481891990D9A}" srcOrd="0" destOrd="0" presId="urn:microsoft.com/office/officeart/2005/8/layout/bProcess4"/>
    <dgm:cxn modelId="{89B57333-47D8-4C99-ACFA-C9CDEFD42A8E}" type="presOf" srcId="{3AF341CA-94E6-49E2-9D8D-BE841B0CBAFE}" destId="{FE9726FA-066E-4308-BDC3-9A7EA019ECC4}" srcOrd="0" destOrd="0" presId="urn:microsoft.com/office/officeart/2005/8/layout/bProcess4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205FF541-148C-4D13-9BF8-D8DA4ED6513C}" type="presOf" srcId="{A87594E9-52CF-41EA-895B-C66B446E340F}" destId="{AB5152A2-0AB2-4187-A575-2617F85DDCAE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39A21507-8F1C-4D3F-A60C-FA9085B4F901}" type="presOf" srcId="{6D01EE6E-A2E6-490F-99A7-5F99F4F764FB}" destId="{13D044DB-A869-4A53-ADFE-83BDB3CD3073}" srcOrd="0" destOrd="0" presId="urn:microsoft.com/office/officeart/2005/8/layout/bProcess4"/>
    <dgm:cxn modelId="{1E81B896-0868-4FEA-9FE9-A4C45B01F2C9}" type="presOf" srcId="{20BECFF8-BB40-4202-9065-80FD214EA0B2}" destId="{52B47B2D-4660-4864-B5CD-A9666CF5DD90}" srcOrd="0" destOrd="0" presId="urn:microsoft.com/office/officeart/2005/8/layout/bProcess4"/>
    <dgm:cxn modelId="{5F95C1E6-0E76-4E8A-ABD9-4CBB0C20FD75}" type="presOf" srcId="{F16C8A97-981F-4F69-9104-CD8AA90B9FEA}" destId="{BB5A4D63-981C-43B0-9FF0-696BA44512F2}" srcOrd="0" destOrd="0" presId="urn:microsoft.com/office/officeart/2005/8/layout/bProcess4"/>
    <dgm:cxn modelId="{C3CBE163-6EB9-4CBD-AEAD-28B550D269B0}" type="presOf" srcId="{190803AA-5C53-41C2-81C9-7DA50AB2429F}" destId="{45B98C68-0958-4A1E-B4B4-3FA88AB8DCD9}" srcOrd="0" destOrd="0" presId="urn:microsoft.com/office/officeart/2005/8/layout/bProcess4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93BA02B4-1BF3-408F-8E70-76CF96A0282A}" type="presOf" srcId="{FB3719C2-FD73-4006-8BAA-AD6C551D7E56}" destId="{22F4326F-7E21-426E-8A9C-AC7E393E294E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40F2392C-BE81-494F-8403-7EDAD733C4BD}" type="presOf" srcId="{6BDA4D2F-432D-40C2-B4C6-2CEE378647BD}" destId="{556AB3E6-15C5-4542-AC32-E6DB423354D8}" srcOrd="0" destOrd="0" presId="urn:microsoft.com/office/officeart/2005/8/layout/bProcess4"/>
    <dgm:cxn modelId="{911FD848-BE9D-4EA1-87FA-8CF8CD12797C}" type="presOf" srcId="{2591587E-8223-47CF-B2CA-7FCA89A23E69}" destId="{C1D72112-9476-41EF-BBFB-C0D8C6F8A3E0}" srcOrd="0" destOrd="0" presId="urn:microsoft.com/office/officeart/2005/8/layout/bProcess4"/>
    <dgm:cxn modelId="{2B00DE0C-9F79-4F29-8039-F038FD301F5D}" type="presOf" srcId="{E9F9A4FF-19EE-4A5C-9733-61E2AACDB1C1}" destId="{7B6B6C5C-FEE7-4A48-9B18-C6F38AB3E785}" srcOrd="0" destOrd="0" presId="urn:microsoft.com/office/officeart/2005/8/layout/bProcess4"/>
    <dgm:cxn modelId="{BAEE1112-A21A-4904-B60D-35E4BB04E12F}" type="presOf" srcId="{DD34E704-012D-4C2B-BBB4-1501A11FBAD4}" destId="{AC094155-C1A4-48FB-A2D2-B908B0A88653}" srcOrd="0" destOrd="0" presId="urn:microsoft.com/office/officeart/2005/8/layout/bProcess4"/>
    <dgm:cxn modelId="{014A3423-6391-433B-BD24-7D47FFF5D958}" type="presOf" srcId="{C33C1FCE-2D89-46E2-9123-71B4CBDC3702}" destId="{BF1FB656-D75A-4240-936A-78E09CFECDEC}" srcOrd="0" destOrd="0" presId="urn:microsoft.com/office/officeart/2005/8/layout/bProcess4"/>
    <dgm:cxn modelId="{577A0BAF-22CF-4841-A7FD-EBB6B62EC7B9}" type="presOf" srcId="{D2BF5747-A0AB-40A9-873F-DD67205CA335}" destId="{60EFECBE-FE8B-4F26-B284-F98DB3D3D8EC}" srcOrd="0" destOrd="0" presId="urn:microsoft.com/office/officeart/2005/8/layout/bProcess4"/>
    <dgm:cxn modelId="{B7FBD0BB-C033-4C09-B01E-CF5EC5BC381C}" type="presOf" srcId="{189F8958-D604-494D-A7FD-339E6D34A2C1}" destId="{C6CACC80-6A75-443E-9136-C566B911CB44}" srcOrd="0" destOrd="0" presId="urn:microsoft.com/office/officeart/2005/8/layout/bProcess4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1F58045A-A7D1-498C-B314-9CF0B217C4C9}" type="presParOf" srcId="{45B98C68-0958-4A1E-B4B4-3FA88AB8DCD9}" destId="{A45DE5DA-84EF-42DE-9927-E2029F62F8C3}" srcOrd="0" destOrd="0" presId="urn:microsoft.com/office/officeart/2005/8/layout/bProcess4"/>
    <dgm:cxn modelId="{5DE45204-E5C9-4036-906B-DF558847F5B9}" type="presParOf" srcId="{A45DE5DA-84EF-42DE-9927-E2029F62F8C3}" destId="{DAD99296-74B4-4743-8B8D-A25B52F029AD}" srcOrd="0" destOrd="0" presId="urn:microsoft.com/office/officeart/2005/8/layout/bProcess4"/>
    <dgm:cxn modelId="{3A706B9C-376C-40A4-85BB-028279EB3226}" type="presParOf" srcId="{A45DE5DA-84EF-42DE-9927-E2029F62F8C3}" destId="{8223682D-6FFC-40DE-877A-6211197520BE}" srcOrd="1" destOrd="0" presId="urn:microsoft.com/office/officeart/2005/8/layout/bProcess4"/>
    <dgm:cxn modelId="{D13220C7-9258-4A63-AA7E-1ABE20CDBF6C}" type="presParOf" srcId="{45B98C68-0958-4A1E-B4B4-3FA88AB8DCD9}" destId="{FE9726FA-066E-4308-BDC3-9A7EA019ECC4}" srcOrd="1" destOrd="0" presId="urn:microsoft.com/office/officeart/2005/8/layout/bProcess4"/>
    <dgm:cxn modelId="{30838C8E-1626-4254-8DEB-FAAB9D7642F0}" type="presParOf" srcId="{45B98C68-0958-4A1E-B4B4-3FA88AB8DCD9}" destId="{EADB3869-856D-45E7-8D65-0944D0CDC058}" srcOrd="2" destOrd="0" presId="urn:microsoft.com/office/officeart/2005/8/layout/bProcess4"/>
    <dgm:cxn modelId="{3A327676-B856-43F4-A053-D63A93942368}" type="presParOf" srcId="{EADB3869-856D-45E7-8D65-0944D0CDC058}" destId="{524D7CE6-60E0-4799-8DCD-8275AC5CB706}" srcOrd="0" destOrd="0" presId="urn:microsoft.com/office/officeart/2005/8/layout/bProcess4"/>
    <dgm:cxn modelId="{06C28418-0A96-46BB-81D5-9EFB3A613DF9}" type="presParOf" srcId="{EADB3869-856D-45E7-8D65-0944D0CDC058}" destId="{C6CACC80-6A75-443E-9136-C566B911CB44}" srcOrd="1" destOrd="0" presId="urn:microsoft.com/office/officeart/2005/8/layout/bProcess4"/>
    <dgm:cxn modelId="{DF5FFCFB-12AC-4C59-9C0F-70DBAB1A66F5}" type="presParOf" srcId="{45B98C68-0958-4A1E-B4B4-3FA88AB8DCD9}" destId="{AB5152A2-0AB2-4187-A575-2617F85DDCAE}" srcOrd="3" destOrd="0" presId="urn:microsoft.com/office/officeart/2005/8/layout/bProcess4"/>
    <dgm:cxn modelId="{DE9DAE75-4841-4DDB-BF1D-0E53F9DF5CC1}" type="presParOf" srcId="{45B98C68-0958-4A1E-B4B4-3FA88AB8DCD9}" destId="{BDD1C01C-5A98-4C54-8309-8F5A084A9203}" srcOrd="4" destOrd="0" presId="urn:microsoft.com/office/officeart/2005/8/layout/bProcess4"/>
    <dgm:cxn modelId="{0F927A3B-C8C0-411B-A54E-C4BC2847DCC0}" type="presParOf" srcId="{BDD1C01C-5A98-4C54-8309-8F5A084A9203}" destId="{D86B7D42-9A7E-4B46-976E-7E193CAAB919}" srcOrd="0" destOrd="0" presId="urn:microsoft.com/office/officeart/2005/8/layout/bProcess4"/>
    <dgm:cxn modelId="{34E5D435-8F0F-46E2-8EF1-774B8D2AD538}" type="presParOf" srcId="{BDD1C01C-5A98-4C54-8309-8F5A084A9203}" destId="{BF1FB656-D75A-4240-936A-78E09CFECDEC}" srcOrd="1" destOrd="0" presId="urn:microsoft.com/office/officeart/2005/8/layout/bProcess4"/>
    <dgm:cxn modelId="{0B98515F-938D-45A4-8850-7ADEC1166C13}" type="presParOf" srcId="{45B98C68-0958-4A1E-B4B4-3FA88AB8DCD9}" destId="{60EFECBE-FE8B-4F26-B284-F98DB3D3D8EC}" srcOrd="5" destOrd="0" presId="urn:microsoft.com/office/officeart/2005/8/layout/bProcess4"/>
    <dgm:cxn modelId="{D1CDAD76-8527-46C0-8E92-109C10B635EE}" type="presParOf" srcId="{45B98C68-0958-4A1E-B4B4-3FA88AB8DCD9}" destId="{41CA871D-50A4-41ED-AC08-088D874749A4}" srcOrd="6" destOrd="0" presId="urn:microsoft.com/office/officeart/2005/8/layout/bProcess4"/>
    <dgm:cxn modelId="{56CE2065-6B11-46ED-91D3-47D19548FC2F}" type="presParOf" srcId="{41CA871D-50A4-41ED-AC08-088D874749A4}" destId="{3056C526-B8D9-4AB1-81DD-656B8FC72F4C}" srcOrd="0" destOrd="0" presId="urn:microsoft.com/office/officeart/2005/8/layout/bProcess4"/>
    <dgm:cxn modelId="{E84C1948-E378-4CFF-981E-2FC9706AEBC7}" type="presParOf" srcId="{41CA871D-50A4-41ED-AC08-088D874749A4}" destId="{556AB3E6-15C5-4542-AC32-E6DB423354D8}" srcOrd="1" destOrd="0" presId="urn:microsoft.com/office/officeart/2005/8/layout/bProcess4"/>
    <dgm:cxn modelId="{8451CF14-1CFE-423D-AF48-91EF9F497228}" type="presParOf" srcId="{45B98C68-0958-4A1E-B4B4-3FA88AB8DCD9}" destId="{22F4326F-7E21-426E-8A9C-AC7E393E294E}" srcOrd="7" destOrd="0" presId="urn:microsoft.com/office/officeart/2005/8/layout/bProcess4"/>
    <dgm:cxn modelId="{02C91D48-B394-4163-9C27-8CB941A8D1DF}" type="presParOf" srcId="{45B98C68-0958-4A1E-B4B4-3FA88AB8DCD9}" destId="{B415F8AA-AEB4-4DC9-93C6-C3F73D4CFF9D}" srcOrd="8" destOrd="0" presId="urn:microsoft.com/office/officeart/2005/8/layout/bProcess4"/>
    <dgm:cxn modelId="{F9DE3AF0-30C7-43A4-930F-57F318F4325F}" type="presParOf" srcId="{B415F8AA-AEB4-4DC9-93C6-C3F73D4CFF9D}" destId="{9F84B889-6380-4F0E-A2FB-FC2D810B80C5}" srcOrd="0" destOrd="0" presId="urn:microsoft.com/office/officeart/2005/8/layout/bProcess4"/>
    <dgm:cxn modelId="{4B7FD84E-82D6-458C-B467-C2B84AC11A5B}" type="presParOf" srcId="{B415F8AA-AEB4-4DC9-93C6-C3F73D4CFF9D}" destId="{BB5A4D63-981C-43B0-9FF0-696BA44512F2}" srcOrd="1" destOrd="0" presId="urn:microsoft.com/office/officeart/2005/8/layout/bProcess4"/>
    <dgm:cxn modelId="{90BFE143-C8AB-4622-8231-33DFA7443FB9}" type="presParOf" srcId="{45B98C68-0958-4A1E-B4B4-3FA88AB8DCD9}" destId="{52B47B2D-4660-4864-B5CD-A9666CF5DD90}" srcOrd="9" destOrd="0" presId="urn:microsoft.com/office/officeart/2005/8/layout/bProcess4"/>
    <dgm:cxn modelId="{C7098DD6-D0A9-428B-AB37-58FD89E44101}" type="presParOf" srcId="{45B98C68-0958-4A1E-B4B4-3FA88AB8DCD9}" destId="{21D5E088-A5C8-498A-B626-08E9E4365EA0}" srcOrd="10" destOrd="0" presId="urn:microsoft.com/office/officeart/2005/8/layout/bProcess4"/>
    <dgm:cxn modelId="{12F0CE92-9D88-4D20-A7FD-20E90FCD8AE2}" type="presParOf" srcId="{21D5E088-A5C8-498A-B626-08E9E4365EA0}" destId="{3898E3CF-3585-433F-84AE-18881D3787C5}" srcOrd="0" destOrd="0" presId="urn:microsoft.com/office/officeart/2005/8/layout/bProcess4"/>
    <dgm:cxn modelId="{BD1B03A0-99EA-4B88-B6DA-0C788EACA353}" type="presParOf" srcId="{21D5E088-A5C8-498A-B626-08E9E4365EA0}" destId="{C1D72112-9476-41EF-BBFB-C0D8C6F8A3E0}" srcOrd="1" destOrd="0" presId="urn:microsoft.com/office/officeart/2005/8/layout/bProcess4"/>
    <dgm:cxn modelId="{6FB935BB-F097-46A4-AB86-6F443609C267}" type="presParOf" srcId="{45B98C68-0958-4A1E-B4B4-3FA88AB8DCD9}" destId="{216603F5-AD64-4918-9394-481891990D9A}" srcOrd="11" destOrd="0" presId="urn:microsoft.com/office/officeart/2005/8/layout/bProcess4"/>
    <dgm:cxn modelId="{2B628ADC-9F20-4543-A0F6-0CB6B60A54AA}" type="presParOf" srcId="{45B98C68-0958-4A1E-B4B4-3FA88AB8DCD9}" destId="{C41C4D4B-AA36-4DDB-8641-D9C8BE37EE9F}" srcOrd="12" destOrd="0" presId="urn:microsoft.com/office/officeart/2005/8/layout/bProcess4"/>
    <dgm:cxn modelId="{BD75C086-F062-40EA-921E-318B9C28B3F6}" type="presParOf" srcId="{C41C4D4B-AA36-4DDB-8641-D9C8BE37EE9F}" destId="{A72DAD48-A763-41B1-81C6-5666D286DEF2}" srcOrd="0" destOrd="0" presId="urn:microsoft.com/office/officeart/2005/8/layout/bProcess4"/>
    <dgm:cxn modelId="{6E937AAF-13DC-482E-85B5-1D5F452A2A42}" type="presParOf" srcId="{C41C4D4B-AA36-4DDB-8641-D9C8BE37EE9F}" destId="{AC094155-C1A4-48FB-A2D2-B908B0A88653}" srcOrd="1" destOrd="0" presId="urn:microsoft.com/office/officeart/2005/8/layout/bProcess4"/>
    <dgm:cxn modelId="{F12628F3-4C85-4AAF-98FD-6651E728F18C}" type="presParOf" srcId="{45B98C68-0958-4A1E-B4B4-3FA88AB8DCD9}" destId="{13D044DB-A869-4A53-ADFE-83BDB3CD3073}" srcOrd="13" destOrd="0" presId="urn:microsoft.com/office/officeart/2005/8/layout/bProcess4"/>
    <dgm:cxn modelId="{CBF5FFC8-958C-4F96-BD26-CC8E26811B74}" type="presParOf" srcId="{45B98C68-0958-4A1E-B4B4-3FA88AB8DCD9}" destId="{CC518887-A3C2-49D3-86AF-09E2A119E469}" srcOrd="14" destOrd="0" presId="urn:microsoft.com/office/officeart/2005/8/layout/bProcess4"/>
    <dgm:cxn modelId="{9EE8311B-B5FB-4959-949A-5673EF1999D4}" type="presParOf" srcId="{CC518887-A3C2-49D3-86AF-09E2A119E469}" destId="{A1AF94DC-BF5F-4D80-83B4-3B6A134E182E}" srcOrd="0" destOrd="0" presId="urn:microsoft.com/office/officeart/2005/8/layout/bProcess4"/>
    <dgm:cxn modelId="{F382123D-753E-4E61-AB9C-A002E69A648B}" type="presParOf" srcId="{CC518887-A3C2-49D3-86AF-09E2A119E469}" destId="{33DBAF44-ACC8-4268-89F0-657651603BEC}" srcOrd="1" destOrd="0" presId="urn:microsoft.com/office/officeart/2005/8/layout/bProcess4"/>
    <dgm:cxn modelId="{C97C400D-28CA-42F3-B1F1-589C5A33A1F1}" type="presParOf" srcId="{45B98C68-0958-4A1E-B4B4-3FA88AB8DCD9}" destId="{4D67CD4E-7EF9-4099-973A-C75320717F32}" srcOrd="15" destOrd="0" presId="urn:microsoft.com/office/officeart/2005/8/layout/bProcess4"/>
    <dgm:cxn modelId="{D19E4028-7389-449B-9BC4-96B703D13F3D}" type="presParOf" srcId="{45B98C68-0958-4A1E-B4B4-3FA88AB8DCD9}" destId="{EE98E5CE-354E-4AC6-94AB-F40F39325AA3}" srcOrd="16" destOrd="0" presId="urn:microsoft.com/office/officeart/2005/8/layout/bProcess4"/>
    <dgm:cxn modelId="{33BE3C4B-9FDA-413C-841F-9CB6427CE158}" type="presParOf" srcId="{EE98E5CE-354E-4AC6-94AB-F40F39325AA3}" destId="{78776444-09E4-4B4C-ACE2-4634D5B43FE9}" srcOrd="0" destOrd="0" presId="urn:microsoft.com/office/officeart/2005/8/layout/bProcess4"/>
    <dgm:cxn modelId="{C38435CA-BF24-4557-BFF4-F3B730FC1F15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Wissensquellen?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1E1C06C1-3D0B-4B18-A180-9F37D2BC36A9}" type="presOf" srcId="{6D01EE6E-A2E6-490F-99A7-5F99F4F764FB}" destId="{13D044DB-A869-4A53-ADFE-83BDB3CD3073}" srcOrd="0" destOrd="0" presId="urn:microsoft.com/office/officeart/2005/8/layout/bProcess4"/>
    <dgm:cxn modelId="{965705CA-9333-4023-B38F-D074EFA11930}" type="presOf" srcId="{189F8958-D604-494D-A7FD-339E6D34A2C1}" destId="{C6CACC80-6A75-443E-9136-C566B911CB44}" srcOrd="0" destOrd="0" presId="urn:microsoft.com/office/officeart/2005/8/layout/bProcess4"/>
    <dgm:cxn modelId="{81C19F15-CBE5-452D-9C2C-FD15A45CB46F}" type="presOf" srcId="{209C371E-492C-4B71-97A3-4DCB4C3DF47E}" destId="{4D67CD4E-7EF9-4099-973A-C75320717F32}" srcOrd="0" destOrd="0" presId="urn:microsoft.com/office/officeart/2005/8/layout/bProcess4"/>
    <dgm:cxn modelId="{B5A94B32-CD0A-4C88-88D0-695794315672}" type="presOf" srcId="{A87594E9-52CF-41EA-895B-C66B446E340F}" destId="{AB5152A2-0AB2-4187-A575-2617F85DDCAE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C426AC16-3792-48A9-A239-9C991762A94F}" type="presOf" srcId="{E9F9A4FF-19EE-4A5C-9733-61E2AACDB1C1}" destId="{7B6B6C5C-FEE7-4A48-9B18-C6F38AB3E785}" srcOrd="0" destOrd="0" presId="urn:microsoft.com/office/officeart/2005/8/layout/bProcess4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6FBB874B-E746-4BE7-860E-982C35014593}" type="presOf" srcId="{D2BF5747-A0AB-40A9-873F-DD67205CA335}" destId="{60EFECBE-FE8B-4F26-B284-F98DB3D3D8EC}" srcOrd="0" destOrd="0" presId="urn:microsoft.com/office/officeart/2005/8/layout/bProcess4"/>
    <dgm:cxn modelId="{624F2FB5-A96E-419A-9EF6-523FB49CCD44}" type="presOf" srcId="{C33C1FCE-2D89-46E2-9123-71B4CBDC3702}" destId="{BF1FB656-D75A-4240-936A-78E09CFECDEC}" srcOrd="0" destOrd="0" presId="urn:microsoft.com/office/officeart/2005/8/layout/bProcess4"/>
    <dgm:cxn modelId="{225E1734-AE9E-4E54-BD48-3CBD1EA4470F}" type="presOf" srcId="{9CDAE357-FD96-4E87-B098-5D0A5630B177}" destId="{8223682D-6FFC-40DE-877A-6211197520BE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4EA1D850-ADC0-4596-901E-46F29D53EA31}" type="presOf" srcId="{3AF341CA-94E6-49E2-9D8D-BE841B0CBAFE}" destId="{FE9726FA-066E-4308-BDC3-9A7EA019ECC4}" srcOrd="0" destOrd="0" presId="urn:microsoft.com/office/officeart/2005/8/layout/bProcess4"/>
    <dgm:cxn modelId="{D62F32F1-AE0C-4A72-8339-3F7C53DF44B2}" type="presOf" srcId="{6BDA4D2F-432D-40C2-B4C6-2CEE378647BD}" destId="{556AB3E6-15C5-4542-AC32-E6DB423354D8}" srcOrd="0" destOrd="0" presId="urn:microsoft.com/office/officeart/2005/8/layout/bProcess4"/>
    <dgm:cxn modelId="{26514C01-B6CB-4E99-A888-CF556FE01124}" type="presOf" srcId="{5F5DE58A-5B63-4807-978C-96FAADF49C19}" destId="{33DBAF44-ACC8-4268-89F0-657651603BEC}" srcOrd="0" destOrd="0" presId="urn:microsoft.com/office/officeart/2005/8/layout/bProcess4"/>
    <dgm:cxn modelId="{87656B0D-9E33-4A56-AEC4-BE2A650CE06B}" type="presOf" srcId="{FB3719C2-FD73-4006-8BAA-AD6C551D7E56}" destId="{22F4326F-7E21-426E-8A9C-AC7E393E294E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1EF2C9DD-62A7-4A3A-AB30-BE61CDE97379}" type="presOf" srcId="{F16C8A97-981F-4F69-9104-CD8AA90B9FEA}" destId="{BB5A4D63-981C-43B0-9FF0-696BA44512F2}" srcOrd="0" destOrd="0" presId="urn:microsoft.com/office/officeart/2005/8/layout/bProcess4"/>
    <dgm:cxn modelId="{489E1DBA-98C1-42D9-96D3-6017DCEA345A}" type="presOf" srcId="{20BECFF8-BB40-4202-9065-80FD214EA0B2}" destId="{52B47B2D-4660-4864-B5CD-A9666CF5DD90}" srcOrd="0" destOrd="0" presId="urn:microsoft.com/office/officeart/2005/8/layout/bProcess4"/>
    <dgm:cxn modelId="{03E5E34E-2E63-4B68-89A1-B633C505AEBC}" type="presOf" srcId="{2591587E-8223-47CF-B2CA-7FCA89A23E69}" destId="{C1D72112-9476-41EF-BBFB-C0D8C6F8A3E0}" srcOrd="0" destOrd="0" presId="urn:microsoft.com/office/officeart/2005/8/layout/bProcess4"/>
    <dgm:cxn modelId="{D18D6F80-C7D8-4A78-A181-1A6E289309FB}" type="presOf" srcId="{DD34E704-012D-4C2B-BBB4-1501A11FBAD4}" destId="{AC094155-C1A4-48FB-A2D2-B908B0A88653}" srcOrd="0" destOrd="0" presId="urn:microsoft.com/office/officeart/2005/8/layout/bProcess4"/>
    <dgm:cxn modelId="{DED7024C-E7E0-4F4B-AD5A-C99557B62804}" type="presOf" srcId="{B5347244-BCF5-4D64-9E39-E4E2C9499454}" destId="{216603F5-AD64-4918-9394-481891990D9A}" srcOrd="0" destOrd="0" presId="urn:microsoft.com/office/officeart/2005/8/layout/bProcess4"/>
    <dgm:cxn modelId="{54876823-AE2D-434E-BC4C-0CBDAB4C419E}" type="presOf" srcId="{190803AA-5C53-41C2-81C9-7DA50AB2429F}" destId="{45B98C68-0958-4A1E-B4B4-3FA88AB8DCD9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0A7E934F-120F-4426-99F2-BA3A75D74E4E}" type="presParOf" srcId="{45B98C68-0958-4A1E-B4B4-3FA88AB8DCD9}" destId="{A45DE5DA-84EF-42DE-9927-E2029F62F8C3}" srcOrd="0" destOrd="0" presId="urn:microsoft.com/office/officeart/2005/8/layout/bProcess4"/>
    <dgm:cxn modelId="{E74498A6-9DD2-400A-A709-FB4B4EC95727}" type="presParOf" srcId="{A45DE5DA-84EF-42DE-9927-E2029F62F8C3}" destId="{DAD99296-74B4-4743-8B8D-A25B52F029AD}" srcOrd="0" destOrd="0" presId="urn:microsoft.com/office/officeart/2005/8/layout/bProcess4"/>
    <dgm:cxn modelId="{8FE8D78F-BC15-4F33-9F0F-7A3FB5435DAF}" type="presParOf" srcId="{A45DE5DA-84EF-42DE-9927-E2029F62F8C3}" destId="{8223682D-6FFC-40DE-877A-6211197520BE}" srcOrd="1" destOrd="0" presId="urn:microsoft.com/office/officeart/2005/8/layout/bProcess4"/>
    <dgm:cxn modelId="{0E9BB563-C214-4628-A783-A9D91663A12D}" type="presParOf" srcId="{45B98C68-0958-4A1E-B4B4-3FA88AB8DCD9}" destId="{FE9726FA-066E-4308-BDC3-9A7EA019ECC4}" srcOrd="1" destOrd="0" presId="urn:microsoft.com/office/officeart/2005/8/layout/bProcess4"/>
    <dgm:cxn modelId="{06DBABF3-14C6-46B6-A20B-27002AEF202E}" type="presParOf" srcId="{45B98C68-0958-4A1E-B4B4-3FA88AB8DCD9}" destId="{EADB3869-856D-45E7-8D65-0944D0CDC058}" srcOrd="2" destOrd="0" presId="urn:microsoft.com/office/officeart/2005/8/layout/bProcess4"/>
    <dgm:cxn modelId="{597E54F0-542E-4ACF-BFE6-AF49E8FA92B4}" type="presParOf" srcId="{EADB3869-856D-45E7-8D65-0944D0CDC058}" destId="{524D7CE6-60E0-4799-8DCD-8275AC5CB706}" srcOrd="0" destOrd="0" presId="urn:microsoft.com/office/officeart/2005/8/layout/bProcess4"/>
    <dgm:cxn modelId="{6D352F0F-50EA-4CA2-A0CF-CE0C51F28ECA}" type="presParOf" srcId="{EADB3869-856D-45E7-8D65-0944D0CDC058}" destId="{C6CACC80-6A75-443E-9136-C566B911CB44}" srcOrd="1" destOrd="0" presId="urn:microsoft.com/office/officeart/2005/8/layout/bProcess4"/>
    <dgm:cxn modelId="{19813161-5F08-4EF1-ABF3-900A8FE35F6F}" type="presParOf" srcId="{45B98C68-0958-4A1E-B4B4-3FA88AB8DCD9}" destId="{AB5152A2-0AB2-4187-A575-2617F85DDCAE}" srcOrd="3" destOrd="0" presId="urn:microsoft.com/office/officeart/2005/8/layout/bProcess4"/>
    <dgm:cxn modelId="{FEF046BF-B45B-444D-8D66-54AA6BCB2EEB}" type="presParOf" srcId="{45B98C68-0958-4A1E-B4B4-3FA88AB8DCD9}" destId="{BDD1C01C-5A98-4C54-8309-8F5A084A9203}" srcOrd="4" destOrd="0" presId="urn:microsoft.com/office/officeart/2005/8/layout/bProcess4"/>
    <dgm:cxn modelId="{46192969-9368-4857-BEEA-204C8702A72D}" type="presParOf" srcId="{BDD1C01C-5A98-4C54-8309-8F5A084A9203}" destId="{D86B7D42-9A7E-4B46-976E-7E193CAAB919}" srcOrd="0" destOrd="0" presId="urn:microsoft.com/office/officeart/2005/8/layout/bProcess4"/>
    <dgm:cxn modelId="{A17F4878-D1A6-4EC8-B6B2-BE7154404557}" type="presParOf" srcId="{BDD1C01C-5A98-4C54-8309-8F5A084A9203}" destId="{BF1FB656-D75A-4240-936A-78E09CFECDEC}" srcOrd="1" destOrd="0" presId="urn:microsoft.com/office/officeart/2005/8/layout/bProcess4"/>
    <dgm:cxn modelId="{107A2287-C923-47B5-AF53-1E5DE9D7B07E}" type="presParOf" srcId="{45B98C68-0958-4A1E-B4B4-3FA88AB8DCD9}" destId="{60EFECBE-FE8B-4F26-B284-F98DB3D3D8EC}" srcOrd="5" destOrd="0" presId="urn:microsoft.com/office/officeart/2005/8/layout/bProcess4"/>
    <dgm:cxn modelId="{3346427B-0F4A-40D4-977B-DDB8B60BC044}" type="presParOf" srcId="{45B98C68-0958-4A1E-B4B4-3FA88AB8DCD9}" destId="{41CA871D-50A4-41ED-AC08-088D874749A4}" srcOrd="6" destOrd="0" presId="urn:microsoft.com/office/officeart/2005/8/layout/bProcess4"/>
    <dgm:cxn modelId="{52FC7F4F-08C5-4D21-8DD1-1A746F01D75B}" type="presParOf" srcId="{41CA871D-50A4-41ED-AC08-088D874749A4}" destId="{3056C526-B8D9-4AB1-81DD-656B8FC72F4C}" srcOrd="0" destOrd="0" presId="urn:microsoft.com/office/officeart/2005/8/layout/bProcess4"/>
    <dgm:cxn modelId="{567978DA-6171-4610-808E-DA5604F7E5A0}" type="presParOf" srcId="{41CA871D-50A4-41ED-AC08-088D874749A4}" destId="{556AB3E6-15C5-4542-AC32-E6DB423354D8}" srcOrd="1" destOrd="0" presId="urn:microsoft.com/office/officeart/2005/8/layout/bProcess4"/>
    <dgm:cxn modelId="{A9CB55D7-C5D1-4459-800E-566A4483DCE1}" type="presParOf" srcId="{45B98C68-0958-4A1E-B4B4-3FA88AB8DCD9}" destId="{22F4326F-7E21-426E-8A9C-AC7E393E294E}" srcOrd="7" destOrd="0" presId="urn:microsoft.com/office/officeart/2005/8/layout/bProcess4"/>
    <dgm:cxn modelId="{EF56CC29-9ADC-4056-B66E-9789BB8A5F05}" type="presParOf" srcId="{45B98C68-0958-4A1E-B4B4-3FA88AB8DCD9}" destId="{B415F8AA-AEB4-4DC9-93C6-C3F73D4CFF9D}" srcOrd="8" destOrd="0" presId="urn:microsoft.com/office/officeart/2005/8/layout/bProcess4"/>
    <dgm:cxn modelId="{2EA43B11-7061-442C-8D1E-A25E99376AB9}" type="presParOf" srcId="{B415F8AA-AEB4-4DC9-93C6-C3F73D4CFF9D}" destId="{9F84B889-6380-4F0E-A2FB-FC2D810B80C5}" srcOrd="0" destOrd="0" presId="urn:microsoft.com/office/officeart/2005/8/layout/bProcess4"/>
    <dgm:cxn modelId="{C523A4F2-88BA-4767-B3E8-3AEA586B1CE1}" type="presParOf" srcId="{B415F8AA-AEB4-4DC9-93C6-C3F73D4CFF9D}" destId="{BB5A4D63-981C-43B0-9FF0-696BA44512F2}" srcOrd="1" destOrd="0" presId="urn:microsoft.com/office/officeart/2005/8/layout/bProcess4"/>
    <dgm:cxn modelId="{BC957B46-9760-4960-BB9D-79BA9DC2AB7C}" type="presParOf" srcId="{45B98C68-0958-4A1E-B4B4-3FA88AB8DCD9}" destId="{52B47B2D-4660-4864-B5CD-A9666CF5DD90}" srcOrd="9" destOrd="0" presId="urn:microsoft.com/office/officeart/2005/8/layout/bProcess4"/>
    <dgm:cxn modelId="{AB17AB21-CC82-4E71-B2F5-7A590D0A0613}" type="presParOf" srcId="{45B98C68-0958-4A1E-B4B4-3FA88AB8DCD9}" destId="{21D5E088-A5C8-498A-B626-08E9E4365EA0}" srcOrd="10" destOrd="0" presId="urn:microsoft.com/office/officeart/2005/8/layout/bProcess4"/>
    <dgm:cxn modelId="{4528040B-7DB5-4DFA-BCEF-AE609C97573C}" type="presParOf" srcId="{21D5E088-A5C8-498A-B626-08E9E4365EA0}" destId="{3898E3CF-3585-433F-84AE-18881D3787C5}" srcOrd="0" destOrd="0" presId="urn:microsoft.com/office/officeart/2005/8/layout/bProcess4"/>
    <dgm:cxn modelId="{F24B0470-E666-4C4E-94AF-5B18A0EBDB80}" type="presParOf" srcId="{21D5E088-A5C8-498A-B626-08E9E4365EA0}" destId="{C1D72112-9476-41EF-BBFB-C0D8C6F8A3E0}" srcOrd="1" destOrd="0" presId="urn:microsoft.com/office/officeart/2005/8/layout/bProcess4"/>
    <dgm:cxn modelId="{73704667-9E25-48C9-8662-B5E721DB5147}" type="presParOf" srcId="{45B98C68-0958-4A1E-B4B4-3FA88AB8DCD9}" destId="{216603F5-AD64-4918-9394-481891990D9A}" srcOrd="11" destOrd="0" presId="urn:microsoft.com/office/officeart/2005/8/layout/bProcess4"/>
    <dgm:cxn modelId="{74D582D9-D025-4ACC-B715-38565201E450}" type="presParOf" srcId="{45B98C68-0958-4A1E-B4B4-3FA88AB8DCD9}" destId="{C41C4D4B-AA36-4DDB-8641-D9C8BE37EE9F}" srcOrd="12" destOrd="0" presId="urn:microsoft.com/office/officeart/2005/8/layout/bProcess4"/>
    <dgm:cxn modelId="{52C32F8B-D5B1-4E82-A957-3A9081437615}" type="presParOf" srcId="{C41C4D4B-AA36-4DDB-8641-D9C8BE37EE9F}" destId="{A72DAD48-A763-41B1-81C6-5666D286DEF2}" srcOrd="0" destOrd="0" presId="urn:microsoft.com/office/officeart/2005/8/layout/bProcess4"/>
    <dgm:cxn modelId="{4FDFE82F-CD0B-48D0-B5AF-398F343FBC23}" type="presParOf" srcId="{C41C4D4B-AA36-4DDB-8641-D9C8BE37EE9F}" destId="{AC094155-C1A4-48FB-A2D2-B908B0A88653}" srcOrd="1" destOrd="0" presId="urn:microsoft.com/office/officeart/2005/8/layout/bProcess4"/>
    <dgm:cxn modelId="{0588016A-F377-4C64-B2AE-A946E60BA787}" type="presParOf" srcId="{45B98C68-0958-4A1E-B4B4-3FA88AB8DCD9}" destId="{13D044DB-A869-4A53-ADFE-83BDB3CD3073}" srcOrd="13" destOrd="0" presId="urn:microsoft.com/office/officeart/2005/8/layout/bProcess4"/>
    <dgm:cxn modelId="{BD83E970-0B94-4FC6-B8EF-3A9AECD26DF2}" type="presParOf" srcId="{45B98C68-0958-4A1E-B4B4-3FA88AB8DCD9}" destId="{CC518887-A3C2-49D3-86AF-09E2A119E469}" srcOrd="14" destOrd="0" presId="urn:microsoft.com/office/officeart/2005/8/layout/bProcess4"/>
    <dgm:cxn modelId="{9BA48D15-E2B6-4B97-A2BF-6FD05C0876B2}" type="presParOf" srcId="{CC518887-A3C2-49D3-86AF-09E2A119E469}" destId="{A1AF94DC-BF5F-4D80-83B4-3B6A134E182E}" srcOrd="0" destOrd="0" presId="urn:microsoft.com/office/officeart/2005/8/layout/bProcess4"/>
    <dgm:cxn modelId="{539E7682-7C5E-4F4E-89F9-997536EED00F}" type="presParOf" srcId="{CC518887-A3C2-49D3-86AF-09E2A119E469}" destId="{33DBAF44-ACC8-4268-89F0-657651603BEC}" srcOrd="1" destOrd="0" presId="urn:microsoft.com/office/officeart/2005/8/layout/bProcess4"/>
    <dgm:cxn modelId="{2873E3FE-3BF2-4DF5-9426-BA5398DAC7D3}" type="presParOf" srcId="{45B98C68-0958-4A1E-B4B4-3FA88AB8DCD9}" destId="{4D67CD4E-7EF9-4099-973A-C75320717F32}" srcOrd="15" destOrd="0" presId="urn:microsoft.com/office/officeart/2005/8/layout/bProcess4"/>
    <dgm:cxn modelId="{86B7534E-3A96-4FD6-B2E5-287452D52C0C}" type="presParOf" srcId="{45B98C68-0958-4A1E-B4B4-3FA88AB8DCD9}" destId="{EE98E5CE-354E-4AC6-94AB-F40F39325AA3}" srcOrd="16" destOrd="0" presId="urn:microsoft.com/office/officeart/2005/8/layout/bProcess4"/>
    <dgm:cxn modelId="{C86750C5-6479-4EB0-9927-95F1B648CA74}" type="presParOf" srcId="{EE98E5CE-354E-4AC6-94AB-F40F39325AA3}" destId="{78776444-09E4-4B4C-ACE2-4634D5B43FE9}" srcOrd="0" destOrd="0" presId="urn:microsoft.com/office/officeart/2005/8/layout/bProcess4"/>
    <dgm:cxn modelId="{F641DD06-2DEE-4A2E-B622-496B9E0DC7CC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Informations-quellen?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CBF63244-9F17-4161-8B13-2F420A9DB9CF}" type="presOf" srcId="{209C371E-492C-4B71-97A3-4DCB4C3DF47E}" destId="{4D67CD4E-7EF9-4099-973A-C75320717F32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1618997F-FB6A-4368-AF00-42C1DA3A74E6}" type="presOf" srcId="{20BECFF8-BB40-4202-9065-80FD214EA0B2}" destId="{52B47B2D-4660-4864-B5CD-A9666CF5DD90}" srcOrd="0" destOrd="0" presId="urn:microsoft.com/office/officeart/2005/8/layout/bProcess4"/>
    <dgm:cxn modelId="{BE50046A-DBB5-47BD-A358-9A97883167DE}" type="presOf" srcId="{189F8958-D604-494D-A7FD-339E6D34A2C1}" destId="{C6CACC80-6A75-443E-9136-C566B911CB44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526144A9-5D68-447B-9611-950C68309A73}" type="presOf" srcId="{E9F9A4FF-19EE-4A5C-9733-61E2AACDB1C1}" destId="{7B6B6C5C-FEE7-4A48-9B18-C6F38AB3E785}" srcOrd="0" destOrd="0" presId="urn:microsoft.com/office/officeart/2005/8/layout/bProcess4"/>
    <dgm:cxn modelId="{15594AC1-B0FF-4306-AF6D-68D03D786603}" type="presOf" srcId="{DD34E704-012D-4C2B-BBB4-1501A11FBAD4}" destId="{AC094155-C1A4-48FB-A2D2-B908B0A88653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3FC3F1C4-CCCE-4D82-883F-19AFCC55A476}" type="presOf" srcId="{B5347244-BCF5-4D64-9E39-E4E2C9499454}" destId="{216603F5-AD64-4918-9394-481891990D9A}" srcOrd="0" destOrd="0" presId="urn:microsoft.com/office/officeart/2005/8/layout/bProcess4"/>
    <dgm:cxn modelId="{DD1ED0BF-A674-4696-931F-F9B4DD74691D}" type="presOf" srcId="{6D01EE6E-A2E6-490F-99A7-5F99F4F764FB}" destId="{13D044DB-A869-4A53-ADFE-83BDB3CD3073}" srcOrd="0" destOrd="0" presId="urn:microsoft.com/office/officeart/2005/8/layout/bProcess4"/>
    <dgm:cxn modelId="{55BF4292-C88E-4C2F-977C-CC6BB9762293}" type="presOf" srcId="{6BDA4D2F-432D-40C2-B4C6-2CEE378647BD}" destId="{556AB3E6-15C5-4542-AC32-E6DB423354D8}" srcOrd="0" destOrd="0" presId="urn:microsoft.com/office/officeart/2005/8/layout/bProcess4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9C866FFB-1C90-43E9-A7D6-1986EF54E43E}" type="presOf" srcId="{3AF341CA-94E6-49E2-9D8D-BE841B0CBAFE}" destId="{FE9726FA-066E-4308-BDC3-9A7EA019ECC4}" srcOrd="0" destOrd="0" presId="urn:microsoft.com/office/officeart/2005/8/layout/bProcess4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996E076D-3ECC-4232-A448-CD1F171991E0}" type="presOf" srcId="{2591587E-8223-47CF-B2CA-7FCA89A23E69}" destId="{C1D72112-9476-41EF-BBFB-C0D8C6F8A3E0}" srcOrd="0" destOrd="0" presId="urn:microsoft.com/office/officeart/2005/8/layout/bProcess4"/>
    <dgm:cxn modelId="{9508D7DB-3F6A-441C-89E5-0111DF4907AC}" type="presOf" srcId="{F16C8A97-981F-4F69-9104-CD8AA90B9FEA}" destId="{BB5A4D63-981C-43B0-9FF0-696BA44512F2}" srcOrd="0" destOrd="0" presId="urn:microsoft.com/office/officeart/2005/8/layout/bProcess4"/>
    <dgm:cxn modelId="{B0100D7D-3A7D-4B6E-977F-76B3C715A84F}" type="presOf" srcId="{D2BF5747-A0AB-40A9-873F-DD67205CA335}" destId="{60EFECBE-FE8B-4F26-B284-F98DB3D3D8EC}" srcOrd="0" destOrd="0" presId="urn:microsoft.com/office/officeart/2005/8/layout/bProcess4"/>
    <dgm:cxn modelId="{12F8A8FC-42A5-4452-8782-0D17036C6316}" type="presOf" srcId="{C33C1FCE-2D89-46E2-9123-71B4CBDC3702}" destId="{BF1FB656-D75A-4240-936A-78E09CFECDEC}" srcOrd="0" destOrd="0" presId="urn:microsoft.com/office/officeart/2005/8/layout/bProcess4"/>
    <dgm:cxn modelId="{8356AA02-0269-4B04-B4F7-9617BCFB97E1}" type="presOf" srcId="{9CDAE357-FD96-4E87-B098-5D0A5630B177}" destId="{8223682D-6FFC-40DE-877A-6211197520BE}" srcOrd="0" destOrd="0" presId="urn:microsoft.com/office/officeart/2005/8/layout/bProcess4"/>
    <dgm:cxn modelId="{3723DFE4-644A-440E-BA50-617E35DFA62C}" type="presOf" srcId="{A87594E9-52CF-41EA-895B-C66B446E340F}" destId="{AB5152A2-0AB2-4187-A575-2617F85DDCAE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0ADCF0C7-4F5B-4D81-922C-DA1A1AB8CC30}" type="presOf" srcId="{190803AA-5C53-41C2-81C9-7DA50AB2429F}" destId="{45B98C68-0958-4A1E-B4B4-3FA88AB8DCD9}" srcOrd="0" destOrd="0" presId="urn:microsoft.com/office/officeart/2005/8/layout/bProcess4"/>
    <dgm:cxn modelId="{AF487989-CDD1-464D-85B2-504CFE7CA561}" type="presOf" srcId="{FB3719C2-FD73-4006-8BAA-AD6C551D7E56}" destId="{22F4326F-7E21-426E-8A9C-AC7E393E294E}" srcOrd="0" destOrd="0" presId="urn:microsoft.com/office/officeart/2005/8/layout/bProcess4"/>
    <dgm:cxn modelId="{C7C93B73-6298-4038-93DC-1B792A34ADB0}" type="presOf" srcId="{5F5DE58A-5B63-4807-978C-96FAADF49C19}" destId="{33DBAF44-ACC8-4268-89F0-657651603BEC}" srcOrd="0" destOrd="0" presId="urn:microsoft.com/office/officeart/2005/8/layout/bProcess4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CB5B2373-5D70-4BB1-BD27-2A9A00427E27}" type="presParOf" srcId="{45B98C68-0958-4A1E-B4B4-3FA88AB8DCD9}" destId="{A45DE5DA-84EF-42DE-9927-E2029F62F8C3}" srcOrd="0" destOrd="0" presId="urn:microsoft.com/office/officeart/2005/8/layout/bProcess4"/>
    <dgm:cxn modelId="{63512F51-CAED-4F6A-A7A2-B0A92D5AB2E1}" type="presParOf" srcId="{A45DE5DA-84EF-42DE-9927-E2029F62F8C3}" destId="{DAD99296-74B4-4743-8B8D-A25B52F029AD}" srcOrd="0" destOrd="0" presId="urn:microsoft.com/office/officeart/2005/8/layout/bProcess4"/>
    <dgm:cxn modelId="{7F34D607-3A2E-4A17-A377-DB40723B30FD}" type="presParOf" srcId="{A45DE5DA-84EF-42DE-9927-E2029F62F8C3}" destId="{8223682D-6FFC-40DE-877A-6211197520BE}" srcOrd="1" destOrd="0" presId="urn:microsoft.com/office/officeart/2005/8/layout/bProcess4"/>
    <dgm:cxn modelId="{AEC019D9-3A94-4EBF-B8A8-D203E3F17148}" type="presParOf" srcId="{45B98C68-0958-4A1E-B4B4-3FA88AB8DCD9}" destId="{FE9726FA-066E-4308-BDC3-9A7EA019ECC4}" srcOrd="1" destOrd="0" presId="urn:microsoft.com/office/officeart/2005/8/layout/bProcess4"/>
    <dgm:cxn modelId="{9D723F76-180C-4A3D-8C51-99395DC9EA17}" type="presParOf" srcId="{45B98C68-0958-4A1E-B4B4-3FA88AB8DCD9}" destId="{EADB3869-856D-45E7-8D65-0944D0CDC058}" srcOrd="2" destOrd="0" presId="urn:microsoft.com/office/officeart/2005/8/layout/bProcess4"/>
    <dgm:cxn modelId="{57A00EC4-400F-4273-B81E-2339676046D3}" type="presParOf" srcId="{EADB3869-856D-45E7-8D65-0944D0CDC058}" destId="{524D7CE6-60E0-4799-8DCD-8275AC5CB706}" srcOrd="0" destOrd="0" presId="urn:microsoft.com/office/officeart/2005/8/layout/bProcess4"/>
    <dgm:cxn modelId="{02D74607-3417-484A-83CA-3A3DC512268F}" type="presParOf" srcId="{EADB3869-856D-45E7-8D65-0944D0CDC058}" destId="{C6CACC80-6A75-443E-9136-C566B911CB44}" srcOrd="1" destOrd="0" presId="urn:microsoft.com/office/officeart/2005/8/layout/bProcess4"/>
    <dgm:cxn modelId="{FED23726-2529-4B16-A0E4-CD68B5132949}" type="presParOf" srcId="{45B98C68-0958-4A1E-B4B4-3FA88AB8DCD9}" destId="{AB5152A2-0AB2-4187-A575-2617F85DDCAE}" srcOrd="3" destOrd="0" presId="urn:microsoft.com/office/officeart/2005/8/layout/bProcess4"/>
    <dgm:cxn modelId="{114AD66D-E146-4AF5-A1B8-B3911F016452}" type="presParOf" srcId="{45B98C68-0958-4A1E-B4B4-3FA88AB8DCD9}" destId="{BDD1C01C-5A98-4C54-8309-8F5A084A9203}" srcOrd="4" destOrd="0" presId="urn:microsoft.com/office/officeart/2005/8/layout/bProcess4"/>
    <dgm:cxn modelId="{AC2C38B1-7EAA-4800-BEB5-72592F395A0F}" type="presParOf" srcId="{BDD1C01C-5A98-4C54-8309-8F5A084A9203}" destId="{D86B7D42-9A7E-4B46-976E-7E193CAAB919}" srcOrd="0" destOrd="0" presId="urn:microsoft.com/office/officeart/2005/8/layout/bProcess4"/>
    <dgm:cxn modelId="{8F0A0725-2C9C-472A-937F-3124D2333455}" type="presParOf" srcId="{BDD1C01C-5A98-4C54-8309-8F5A084A9203}" destId="{BF1FB656-D75A-4240-936A-78E09CFECDEC}" srcOrd="1" destOrd="0" presId="urn:microsoft.com/office/officeart/2005/8/layout/bProcess4"/>
    <dgm:cxn modelId="{3E3EA487-A2B6-4A56-88F2-E2D2AF69F143}" type="presParOf" srcId="{45B98C68-0958-4A1E-B4B4-3FA88AB8DCD9}" destId="{60EFECBE-FE8B-4F26-B284-F98DB3D3D8EC}" srcOrd="5" destOrd="0" presId="urn:microsoft.com/office/officeart/2005/8/layout/bProcess4"/>
    <dgm:cxn modelId="{45E8D12C-DAD7-416D-8100-7A9DAFED13FA}" type="presParOf" srcId="{45B98C68-0958-4A1E-B4B4-3FA88AB8DCD9}" destId="{41CA871D-50A4-41ED-AC08-088D874749A4}" srcOrd="6" destOrd="0" presId="urn:microsoft.com/office/officeart/2005/8/layout/bProcess4"/>
    <dgm:cxn modelId="{CDAF0C26-78C0-485E-B6C5-F9835BE81802}" type="presParOf" srcId="{41CA871D-50A4-41ED-AC08-088D874749A4}" destId="{3056C526-B8D9-4AB1-81DD-656B8FC72F4C}" srcOrd="0" destOrd="0" presId="urn:microsoft.com/office/officeart/2005/8/layout/bProcess4"/>
    <dgm:cxn modelId="{B0AECDF6-A245-45DA-A339-C9BA592BC431}" type="presParOf" srcId="{41CA871D-50A4-41ED-AC08-088D874749A4}" destId="{556AB3E6-15C5-4542-AC32-E6DB423354D8}" srcOrd="1" destOrd="0" presId="urn:microsoft.com/office/officeart/2005/8/layout/bProcess4"/>
    <dgm:cxn modelId="{458EF928-E9BA-41F4-99EE-28320B83207E}" type="presParOf" srcId="{45B98C68-0958-4A1E-B4B4-3FA88AB8DCD9}" destId="{22F4326F-7E21-426E-8A9C-AC7E393E294E}" srcOrd="7" destOrd="0" presId="urn:microsoft.com/office/officeart/2005/8/layout/bProcess4"/>
    <dgm:cxn modelId="{082DAE96-780F-477D-A1AA-CE3EB0D9D981}" type="presParOf" srcId="{45B98C68-0958-4A1E-B4B4-3FA88AB8DCD9}" destId="{B415F8AA-AEB4-4DC9-93C6-C3F73D4CFF9D}" srcOrd="8" destOrd="0" presId="urn:microsoft.com/office/officeart/2005/8/layout/bProcess4"/>
    <dgm:cxn modelId="{F25ADEED-AFDB-49D4-AE94-AECABC639928}" type="presParOf" srcId="{B415F8AA-AEB4-4DC9-93C6-C3F73D4CFF9D}" destId="{9F84B889-6380-4F0E-A2FB-FC2D810B80C5}" srcOrd="0" destOrd="0" presId="urn:microsoft.com/office/officeart/2005/8/layout/bProcess4"/>
    <dgm:cxn modelId="{81921798-BFA3-47B7-BECD-1D8EFBE0BF9F}" type="presParOf" srcId="{B415F8AA-AEB4-4DC9-93C6-C3F73D4CFF9D}" destId="{BB5A4D63-981C-43B0-9FF0-696BA44512F2}" srcOrd="1" destOrd="0" presId="urn:microsoft.com/office/officeart/2005/8/layout/bProcess4"/>
    <dgm:cxn modelId="{DE5CF5D1-4CAD-48EC-839B-90FBF62AF26A}" type="presParOf" srcId="{45B98C68-0958-4A1E-B4B4-3FA88AB8DCD9}" destId="{52B47B2D-4660-4864-B5CD-A9666CF5DD90}" srcOrd="9" destOrd="0" presId="urn:microsoft.com/office/officeart/2005/8/layout/bProcess4"/>
    <dgm:cxn modelId="{CD857715-4AAD-46E0-A939-1A99B2663587}" type="presParOf" srcId="{45B98C68-0958-4A1E-B4B4-3FA88AB8DCD9}" destId="{21D5E088-A5C8-498A-B626-08E9E4365EA0}" srcOrd="10" destOrd="0" presId="urn:microsoft.com/office/officeart/2005/8/layout/bProcess4"/>
    <dgm:cxn modelId="{BE06B0A4-56CA-4938-8788-4DAA6E80AA16}" type="presParOf" srcId="{21D5E088-A5C8-498A-B626-08E9E4365EA0}" destId="{3898E3CF-3585-433F-84AE-18881D3787C5}" srcOrd="0" destOrd="0" presId="urn:microsoft.com/office/officeart/2005/8/layout/bProcess4"/>
    <dgm:cxn modelId="{7BA5819F-833E-4EEF-9AA2-EA28CDA2DF42}" type="presParOf" srcId="{21D5E088-A5C8-498A-B626-08E9E4365EA0}" destId="{C1D72112-9476-41EF-BBFB-C0D8C6F8A3E0}" srcOrd="1" destOrd="0" presId="urn:microsoft.com/office/officeart/2005/8/layout/bProcess4"/>
    <dgm:cxn modelId="{6C2DA7E7-5C1D-438F-BE19-049BA9784767}" type="presParOf" srcId="{45B98C68-0958-4A1E-B4B4-3FA88AB8DCD9}" destId="{216603F5-AD64-4918-9394-481891990D9A}" srcOrd="11" destOrd="0" presId="urn:microsoft.com/office/officeart/2005/8/layout/bProcess4"/>
    <dgm:cxn modelId="{CF7F887D-AA8D-4826-848C-B1B1804E0645}" type="presParOf" srcId="{45B98C68-0958-4A1E-B4B4-3FA88AB8DCD9}" destId="{C41C4D4B-AA36-4DDB-8641-D9C8BE37EE9F}" srcOrd="12" destOrd="0" presId="urn:microsoft.com/office/officeart/2005/8/layout/bProcess4"/>
    <dgm:cxn modelId="{90744E84-65B7-4A66-AEF1-184369584631}" type="presParOf" srcId="{C41C4D4B-AA36-4DDB-8641-D9C8BE37EE9F}" destId="{A72DAD48-A763-41B1-81C6-5666D286DEF2}" srcOrd="0" destOrd="0" presId="urn:microsoft.com/office/officeart/2005/8/layout/bProcess4"/>
    <dgm:cxn modelId="{51862B75-878F-483E-AA5E-33E3647D55C8}" type="presParOf" srcId="{C41C4D4B-AA36-4DDB-8641-D9C8BE37EE9F}" destId="{AC094155-C1A4-48FB-A2D2-B908B0A88653}" srcOrd="1" destOrd="0" presId="urn:microsoft.com/office/officeart/2005/8/layout/bProcess4"/>
    <dgm:cxn modelId="{1E95B1C4-DFF9-42BF-A5EB-8C36E7914E5C}" type="presParOf" srcId="{45B98C68-0958-4A1E-B4B4-3FA88AB8DCD9}" destId="{13D044DB-A869-4A53-ADFE-83BDB3CD3073}" srcOrd="13" destOrd="0" presId="urn:microsoft.com/office/officeart/2005/8/layout/bProcess4"/>
    <dgm:cxn modelId="{259F6705-84D2-4087-B023-12F36188C97C}" type="presParOf" srcId="{45B98C68-0958-4A1E-B4B4-3FA88AB8DCD9}" destId="{CC518887-A3C2-49D3-86AF-09E2A119E469}" srcOrd="14" destOrd="0" presId="urn:microsoft.com/office/officeart/2005/8/layout/bProcess4"/>
    <dgm:cxn modelId="{160E5736-7C92-49E3-992C-7F33D0160988}" type="presParOf" srcId="{CC518887-A3C2-49D3-86AF-09E2A119E469}" destId="{A1AF94DC-BF5F-4D80-83B4-3B6A134E182E}" srcOrd="0" destOrd="0" presId="urn:microsoft.com/office/officeart/2005/8/layout/bProcess4"/>
    <dgm:cxn modelId="{A0C2C907-3BB7-4046-9AFF-74CD3CABC4DB}" type="presParOf" srcId="{CC518887-A3C2-49D3-86AF-09E2A119E469}" destId="{33DBAF44-ACC8-4268-89F0-657651603BEC}" srcOrd="1" destOrd="0" presId="urn:microsoft.com/office/officeart/2005/8/layout/bProcess4"/>
    <dgm:cxn modelId="{2B8C2673-299A-4B4F-801F-6300BB8304FF}" type="presParOf" srcId="{45B98C68-0958-4A1E-B4B4-3FA88AB8DCD9}" destId="{4D67CD4E-7EF9-4099-973A-C75320717F32}" srcOrd="15" destOrd="0" presId="urn:microsoft.com/office/officeart/2005/8/layout/bProcess4"/>
    <dgm:cxn modelId="{D7BC2381-5F72-4E6F-8E36-226FE40898A2}" type="presParOf" srcId="{45B98C68-0958-4A1E-B4B4-3FA88AB8DCD9}" destId="{EE98E5CE-354E-4AC6-94AB-F40F39325AA3}" srcOrd="16" destOrd="0" presId="urn:microsoft.com/office/officeart/2005/8/layout/bProcess4"/>
    <dgm:cxn modelId="{7ECBB08D-4F51-40B8-8AF6-16DC0694745E}" type="presParOf" srcId="{EE98E5CE-354E-4AC6-94AB-F40F39325AA3}" destId="{78776444-09E4-4B4C-ACE2-4634D5B43FE9}" srcOrd="0" destOrd="0" presId="urn:microsoft.com/office/officeart/2005/8/layout/bProcess4"/>
    <dgm:cxn modelId="{8C08339B-4CD6-40AC-84FE-99B33394B87A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Wissensquellen?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58AE7D06-BBC6-4AF1-9829-832A64DD0BD9}" type="presOf" srcId="{B5347244-BCF5-4D64-9E39-E4E2C9499454}" destId="{216603F5-AD64-4918-9394-481891990D9A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F01ED8DC-82DF-41BA-8B69-C8DF0F5EE0B4}" type="presOf" srcId="{F16C8A97-981F-4F69-9104-CD8AA90B9FEA}" destId="{BB5A4D63-981C-43B0-9FF0-696BA44512F2}" srcOrd="0" destOrd="0" presId="urn:microsoft.com/office/officeart/2005/8/layout/bProcess4"/>
    <dgm:cxn modelId="{033D6476-1906-4A49-9169-289C1AC04B6B}" type="presOf" srcId="{D2BF5747-A0AB-40A9-873F-DD67205CA335}" destId="{60EFECBE-FE8B-4F26-B284-F98DB3D3D8EC}" srcOrd="0" destOrd="0" presId="urn:microsoft.com/office/officeart/2005/8/layout/bProcess4"/>
    <dgm:cxn modelId="{491D3253-6F0D-45B5-A71F-3010C9218E9E}" type="presOf" srcId="{5F5DE58A-5B63-4807-978C-96FAADF49C19}" destId="{33DBAF44-ACC8-4268-89F0-657651603BEC}" srcOrd="0" destOrd="0" presId="urn:microsoft.com/office/officeart/2005/8/layout/bProcess4"/>
    <dgm:cxn modelId="{583E2BC4-C565-444A-B3E5-809B930D0F3D}" type="presOf" srcId="{190803AA-5C53-41C2-81C9-7DA50AB2429F}" destId="{45B98C68-0958-4A1E-B4B4-3FA88AB8DCD9}" srcOrd="0" destOrd="0" presId="urn:microsoft.com/office/officeart/2005/8/layout/bProcess4"/>
    <dgm:cxn modelId="{448ACE0D-3F18-4AFC-87A1-0707E42A087F}" type="presOf" srcId="{20BECFF8-BB40-4202-9065-80FD214EA0B2}" destId="{52B47B2D-4660-4864-B5CD-A9666CF5DD90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93838F9A-8BCA-4504-BCF6-FF623F425F29}" type="presOf" srcId="{6D01EE6E-A2E6-490F-99A7-5F99F4F764FB}" destId="{13D044DB-A869-4A53-ADFE-83BDB3CD3073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73FBF18A-788C-42A5-B14F-B93100AF762F}" type="presOf" srcId="{E9F9A4FF-19EE-4A5C-9733-61E2AACDB1C1}" destId="{7B6B6C5C-FEE7-4A48-9B18-C6F38AB3E785}" srcOrd="0" destOrd="0" presId="urn:microsoft.com/office/officeart/2005/8/layout/bProcess4"/>
    <dgm:cxn modelId="{00DE26DA-975A-4FE6-BB94-953759EE0A4D}" type="presOf" srcId="{6BDA4D2F-432D-40C2-B4C6-2CEE378647BD}" destId="{556AB3E6-15C5-4542-AC32-E6DB423354D8}" srcOrd="0" destOrd="0" presId="urn:microsoft.com/office/officeart/2005/8/layout/bProcess4"/>
    <dgm:cxn modelId="{25BB8BE1-5A7D-4F94-9BF3-DA43253FA811}" type="presOf" srcId="{DD34E704-012D-4C2B-BBB4-1501A11FBAD4}" destId="{AC094155-C1A4-48FB-A2D2-B908B0A88653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DC19765D-99FF-4013-88CB-5066D2D6D50C}" type="presOf" srcId="{9CDAE357-FD96-4E87-B098-5D0A5630B177}" destId="{8223682D-6FFC-40DE-877A-6211197520BE}" srcOrd="0" destOrd="0" presId="urn:microsoft.com/office/officeart/2005/8/layout/bProcess4"/>
    <dgm:cxn modelId="{46194B43-C090-494E-9463-F9FA3D5B1406}" type="presOf" srcId="{3AF341CA-94E6-49E2-9D8D-BE841B0CBAFE}" destId="{FE9726FA-066E-4308-BDC3-9A7EA019ECC4}" srcOrd="0" destOrd="0" presId="urn:microsoft.com/office/officeart/2005/8/layout/bProcess4"/>
    <dgm:cxn modelId="{F4472EF6-BD7A-42E3-B8F8-22649A3270E4}" type="presOf" srcId="{209C371E-492C-4B71-97A3-4DCB4C3DF47E}" destId="{4D67CD4E-7EF9-4099-973A-C75320717F32}" srcOrd="0" destOrd="0" presId="urn:microsoft.com/office/officeart/2005/8/layout/bProcess4"/>
    <dgm:cxn modelId="{7C69B06C-75F6-45F7-A4A5-146149365412}" type="presOf" srcId="{189F8958-D604-494D-A7FD-339E6D34A2C1}" destId="{C6CACC80-6A75-443E-9136-C566B911CB44}" srcOrd="0" destOrd="0" presId="urn:microsoft.com/office/officeart/2005/8/layout/bProcess4"/>
    <dgm:cxn modelId="{6162094B-4DFD-458E-A625-67F61FC76F3B}" type="presOf" srcId="{C33C1FCE-2D89-46E2-9123-71B4CBDC3702}" destId="{BF1FB656-D75A-4240-936A-78E09CFECDEC}" srcOrd="0" destOrd="0" presId="urn:microsoft.com/office/officeart/2005/8/layout/bProcess4"/>
    <dgm:cxn modelId="{55F40FDA-C1E6-4B3A-A1C1-7B07CF20AF9B}" type="presOf" srcId="{2591587E-8223-47CF-B2CA-7FCA89A23E69}" destId="{C1D72112-9476-41EF-BBFB-C0D8C6F8A3E0}" srcOrd="0" destOrd="0" presId="urn:microsoft.com/office/officeart/2005/8/layout/bProcess4"/>
    <dgm:cxn modelId="{1048E47C-3130-492A-BA59-62F71B5E3948}" type="presOf" srcId="{A87594E9-52CF-41EA-895B-C66B446E340F}" destId="{AB5152A2-0AB2-4187-A575-2617F85DDCAE}" srcOrd="0" destOrd="0" presId="urn:microsoft.com/office/officeart/2005/8/layout/bProcess4"/>
    <dgm:cxn modelId="{546B19BD-0695-4552-839D-4FC4085BE744}" type="presOf" srcId="{FB3719C2-FD73-4006-8BAA-AD6C551D7E56}" destId="{22F4326F-7E21-426E-8A9C-AC7E393E294E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9BEE960C-6EED-43C7-81E5-70A33A73A832}" type="presParOf" srcId="{45B98C68-0958-4A1E-B4B4-3FA88AB8DCD9}" destId="{A45DE5DA-84EF-42DE-9927-E2029F62F8C3}" srcOrd="0" destOrd="0" presId="urn:microsoft.com/office/officeart/2005/8/layout/bProcess4"/>
    <dgm:cxn modelId="{1CF036E3-8BDE-4BF0-9391-AE70CE15BFCB}" type="presParOf" srcId="{A45DE5DA-84EF-42DE-9927-E2029F62F8C3}" destId="{DAD99296-74B4-4743-8B8D-A25B52F029AD}" srcOrd="0" destOrd="0" presId="urn:microsoft.com/office/officeart/2005/8/layout/bProcess4"/>
    <dgm:cxn modelId="{8E879589-5911-4776-BB24-41FF3B032C79}" type="presParOf" srcId="{A45DE5DA-84EF-42DE-9927-E2029F62F8C3}" destId="{8223682D-6FFC-40DE-877A-6211197520BE}" srcOrd="1" destOrd="0" presId="urn:microsoft.com/office/officeart/2005/8/layout/bProcess4"/>
    <dgm:cxn modelId="{5397805F-2228-4721-80E4-1B5D3E1DA115}" type="presParOf" srcId="{45B98C68-0958-4A1E-B4B4-3FA88AB8DCD9}" destId="{FE9726FA-066E-4308-BDC3-9A7EA019ECC4}" srcOrd="1" destOrd="0" presId="urn:microsoft.com/office/officeart/2005/8/layout/bProcess4"/>
    <dgm:cxn modelId="{4F579D77-3F75-44D8-ACDC-2CF9E4058DA5}" type="presParOf" srcId="{45B98C68-0958-4A1E-B4B4-3FA88AB8DCD9}" destId="{EADB3869-856D-45E7-8D65-0944D0CDC058}" srcOrd="2" destOrd="0" presId="urn:microsoft.com/office/officeart/2005/8/layout/bProcess4"/>
    <dgm:cxn modelId="{514FF49C-E3CF-4E14-95A6-DAC7108BAD2E}" type="presParOf" srcId="{EADB3869-856D-45E7-8D65-0944D0CDC058}" destId="{524D7CE6-60E0-4799-8DCD-8275AC5CB706}" srcOrd="0" destOrd="0" presId="urn:microsoft.com/office/officeart/2005/8/layout/bProcess4"/>
    <dgm:cxn modelId="{7ED76B0A-2B89-4536-9E31-CE126D8EB93D}" type="presParOf" srcId="{EADB3869-856D-45E7-8D65-0944D0CDC058}" destId="{C6CACC80-6A75-443E-9136-C566B911CB44}" srcOrd="1" destOrd="0" presId="urn:microsoft.com/office/officeart/2005/8/layout/bProcess4"/>
    <dgm:cxn modelId="{A8820D67-2018-44AC-A153-969F37357975}" type="presParOf" srcId="{45B98C68-0958-4A1E-B4B4-3FA88AB8DCD9}" destId="{AB5152A2-0AB2-4187-A575-2617F85DDCAE}" srcOrd="3" destOrd="0" presId="urn:microsoft.com/office/officeart/2005/8/layout/bProcess4"/>
    <dgm:cxn modelId="{7E095B7E-8D14-4F47-98A6-3F9CBF9F372A}" type="presParOf" srcId="{45B98C68-0958-4A1E-B4B4-3FA88AB8DCD9}" destId="{BDD1C01C-5A98-4C54-8309-8F5A084A9203}" srcOrd="4" destOrd="0" presId="urn:microsoft.com/office/officeart/2005/8/layout/bProcess4"/>
    <dgm:cxn modelId="{BDBB6684-7522-4DD5-9941-A8EDDC0C9BE6}" type="presParOf" srcId="{BDD1C01C-5A98-4C54-8309-8F5A084A9203}" destId="{D86B7D42-9A7E-4B46-976E-7E193CAAB919}" srcOrd="0" destOrd="0" presId="urn:microsoft.com/office/officeart/2005/8/layout/bProcess4"/>
    <dgm:cxn modelId="{C1B47184-4AF1-417E-9FE3-A10CF556E088}" type="presParOf" srcId="{BDD1C01C-5A98-4C54-8309-8F5A084A9203}" destId="{BF1FB656-D75A-4240-936A-78E09CFECDEC}" srcOrd="1" destOrd="0" presId="urn:microsoft.com/office/officeart/2005/8/layout/bProcess4"/>
    <dgm:cxn modelId="{D3074E85-4C80-4EEF-AA5F-9652D340228B}" type="presParOf" srcId="{45B98C68-0958-4A1E-B4B4-3FA88AB8DCD9}" destId="{60EFECBE-FE8B-4F26-B284-F98DB3D3D8EC}" srcOrd="5" destOrd="0" presId="urn:microsoft.com/office/officeart/2005/8/layout/bProcess4"/>
    <dgm:cxn modelId="{1143C874-8BB1-4922-8483-1683090CE367}" type="presParOf" srcId="{45B98C68-0958-4A1E-B4B4-3FA88AB8DCD9}" destId="{41CA871D-50A4-41ED-AC08-088D874749A4}" srcOrd="6" destOrd="0" presId="urn:microsoft.com/office/officeart/2005/8/layout/bProcess4"/>
    <dgm:cxn modelId="{F129A44B-0F72-4B5B-BB1F-8FF6FA9F8783}" type="presParOf" srcId="{41CA871D-50A4-41ED-AC08-088D874749A4}" destId="{3056C526-B8D9-4AB1-81DD-656B8FC72F4C}" srcOrd="0" destOrd="0" presId="urn:microsoft.com/office/officeart/2005/8/layout/bProcess4"/>
    <dgm:cxn modelId="{D84DB1DE-F4AF-406F-A87B-F40641A10AC1}" type="presParOf" srcId="{41CA871D-50A4-41ED-AC08-088D874749A4}" destId="{556AB3E6-15C5-4542-AC32-E6DB423354D8}" srcOrd="1" destOrd="0" presId="urn:microsoft.com/office/officeart/2005/8/layout/bProcess4"/>
    <dgm:cxn modelId="{89675BDA-3E65-4A3F-BB4C-6899858C487E}" type="presParOf" srcId="{45B98C68-0958-4A1E-B4B4-3FA88AB8DCD9}" destId="{22F4326F-7E21-426E-8A9C-AC7E393E294E}" srcOrd="7" destOrd="0" presId="urn:microsoft.com/office/officeart/2005/8/layout/bProcess4"/>
    <dgm:cxn modelId="{56C89EFF-2DB3-4474-9A1A-F184556830FD}" type="presParOf" srcId="{45B98C68-0958-4A1E-B4B4-3FA88AB8DCD9}" destId="{B415F8AA-AEB4-4DC9-93C6-C3F73D4CFF9D}" srcOrd="8" destOrd="0" presId="urn:microsoft.com/office/officeart/2005/8/layout/bProcess4"/>
    <dgm:cxn modelId="{472148B8-AE59-4349-89A3-F1FFF7FDA57B}" type="presParOf" srcId="{B415F8AA-AEB4-4DC9-93C6-C3F73D4CFF9D}" destId="{9F84B889-6380-4F0E-A2FB-FC2D810B80C5}" srcOrd="0" destOrd="0" presId="urn:microsoft.com/office/officeart/2005/8/layout/bProcess4"/>
    <dgm:cxn modelId="{06713639-4AE7-47FC-B64E-30DFD6CF1A5B}" type="presParOf" srcId="{B415F8AA-AEB4-4DC9-93C6-C3F73D4CFF9D}" destId="{BB5A4D63-981C-43B0-9FF0-696BA44512F2}" srcOrd="1" destOrd="0" presId="urn:microsoft.com/office/officeart/2005/8/layout/bProcess4"/>
    <dgm:cxn modelId="{1164EEC1-21CB-46C9-9C8C-7308CBDC0453}" type="presParOf" srcId="{45B98C68-0958-4A1E-B4B4-3FA88AB8DCD9}" destId="{52B47B2D-4660-4864-B5CD-A9666CF5DD90}" srcOrd="9" destOrd="0" presId="urn:microsoft.com/office/officeart/2005/8/layout/bProcess4"/>
    <dgm:cxn modelId="{834A9A07-DB2B-43A7-8E27-B4B676BE2D6B}" type="presParOf" srcId="{45B98C68-0958-4A1E-B4B4-3FA88AB8DCD9}" destId="{21D5E088-A5C8-498A-B626-08E9E4365EA0}" srcOrd="10" destOrd="0" presId="urn:microsoft.com/office/officeart/2005/8/layout/bProcess4"/>
    <dgm:cxn modelId="{0FA13685-53D0-4A44-83DB-B6F26A899EEF}" type="presParOf" srcId="{21D5E088-A5C8-498A-B626-08E9E4365EA0}" destId="{3898E3CF-3585-433F-84AE-18881D3787C5}" srcOrd="0" destOrd="0" presId="urn:microsoft.com/office/officeart/2005/8/layout/bProcess4"/>
    <dgm:cxn modelId="{A8ACCB01-B01A-47A2-BCB7-E617993AE923}" type="presParOf" srcId="{21D5E088-A5C8-498A-B626-08E9E4365EA0}" destId="{C1D72112-9476-41EF-BBFB-C0D8C6F8A3E0}" srcOrd="1" destOrd="0" presId="urn:microsoft.com/office/officeart/2005/8/layout/bProcess4"/>
    <dgm:cxn modelId="{8BF52831-9274-4883-9BBF-E0A9F105C8C4}" type="presParOf" srcId="{45B98C68-0958-4A1E-B4B4-3FA88AB8DCD9}" destId="{216603F5-AD64-4918-9394-481891990D9A}" srcOrd="11" destOrd="0" presId="urn:microsoft.com/office/officeart/2005/8/layout/bProcess4"/>
    <dgm:cxn modelId="{805E6735-C752-4428-99AE-7A9F9B40AC8F}" type="presParOf" srcId="{45B98C68-0958-4A1E-B4B4-3FA88AB8DCD9}" destId="{C41C4D4B-AA36-4DDB-8641-D9C8BE37EE9F}" srcOrd="12" destOrd="0" presId="urn:microsoft.com/office/officeart/2005/8/layout/bProcess4"/>
    <dgm:cxn modelId="{8B7A507E-1588-4D49-BA43-87EFE2603F4B}" type="presParOf" srcId="{C41C4D4B-AA36-4DDB-8641-D9C8BE37EE9F}" destId="{A72DAD48-A763-41B1-81C6-5666D286DEF2}" srcOrd="0" destOrd="0" presId="urn:microsoft.com/office/officeart/2005/8/layout/bProcess4"/>
    <dgm:cxn modelId="{67008E2D-51C2-46CD-9EDE-E85F28AA7C71}" type="presParOf" srcId="{C41C4D4B-AA36-4DDB-8641-D9C8BE37EE9F}" destId="{AC094155-C1A4-48FB-A2D2-B908B0A88653}" srcOrd="1" destOrd="0" presId="urn:microsoft.com/office/officeart/2005/8/layout/bProcess4"/>
    <dgm:cxn modelId="{134BE0AC-B180-4606-9CF2-CCEADE74DC95}" type="presParOf" srcId="{45B98C68-0958-4A1E-B4B4-3FA88AB8DCD9}" destId="{13D044DB-A869-4A53-ADFE-83BDB3CD3073}" srcOrd="13" destOrd="0" presId="urn:microsoft.com/office/officeart/2005/8/layout/bProcess4"/>
    <dgm:cxn modelId="{757E05BC-9486-4248-90A3-96A9FF1E34AB}" type="presParOf" srcId="{45B98C68-0958-4A1E-B4B4-3FA88AB8DCD9}" destId="{CC518887-A3C2-49D3-86AF-09E2A119E469}" srcOrd="14" destOrd="0" presId="urn:microsoft.com/office/officeart/2005/8/layout/bProcess4"/>
    <dgm:cxn modelId="{B0C0A430-653F-4BCB-9D34-1B1D23CB10EF}" type="presParOf" srcId="{CC518887-A3C2-49D3-86AF-09E2A119E469}" destId="{A1AF94DC-BF5F-4D80-83B4-3B6A134E182E}" srcOrd="0" destOrd="0" presId="urn:microsoft.com/office/officeart/2005/8/layout/bProcess4"/>
    <dgm:cxn modelId="{75CE6601-4B2B-4E01-9801-73357FD2472B}" type="presParOf" srcId="{CC518887-A3C2-49D3-86AF-09E2A119E469}" destId="{33DBAF44-ACC8-4268-89F0-657651603BEC}" srcOrd="1" destOrd="0" presId="urn:microsoft.com/office/officeart/2005/8/layout/bProcess4"/>
    <dgm:cxn modelId="{975D7A36-05B6-45FC-A2A3-C53B5025DE46}" type="presParOf" srcId="{45B98C68-0958-4A1E-B4B4-3FA88AB8DCD9}" destId="{4D67CD4E-7EF9-4099-973A-C75320717F32}" srcOrd="15" destOrd="0" presId="urn:microsoft.com/office/officeart/2005/8/layout/bProcess4"/>
    <dgm:cxn modelId="{D12B3BF5-5790-4438-B526-43E55402B76C}" type="presParOf" srcId="{45B98C68-0958-4A1E-B4B4-3FA88AB8DCD9}" destId="{EE98E5CE-354E-4AC6-94AB-F40F39325AA3}" srcOrd="16" destOrd="0" presId="urn:microsoft.com/office/officeart/2005/8/layout/bProcess4"/>
    <dgm:cxn modelId="{4EB18310-8483-4635-897F-F60980C84DFF}" type="presParOf" srcId="{EE98E5CE-354E-4AC6-94AB-F40F39325AA3}" destId="{78776444-09E4-4B4C-ACE2-4634D5B43FE9}" srcOrd="0" destOrd="0" presId="urn:microsoft.com/office/officeart/2005/8/layout/bProcess4"/>
    <dgm:cxn modelId="{D31C7B37-64CB-4CF2-B8E8-42B7A145842B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Informations-quellen?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CEF005B-3DB1-41E1-88CB-67C4FC94382D}" type="presOf" srcId="{3AF341CA-94E6-49E2-9D8D-BE841B0CBAFE}" destId="{FE9726FA-066E-4308-BDC3-9A7EA019ECC4}" srcOrd="0" destOrd="0" presId="urn:microsoft.com/office/officeart/2005/8/layout/bProcess4"/>
    <dgm:cxn modelId="{F451E106-7B0F-4A71-954E-E8E5441F9851}" type="presOf" srcId="{2591587E-8223-47CF-B2CA-7FCA89A23E69}" destId="{C1D72112-9476-41EF-BBFB-C0D8C6F8A3E0}" srcOrd="0" destOrd="0" presId="urn:microsoft.com/office/officeart/2005/8/layout/bProcess4"/>
    <dgm:cxn modelId="{F15E79D8-3F45-4221-A7E5-77A2D4D85D22}" type="presOf" srcId="{E9F9A4FF-19EE-4A5C-9733-61E2AACDB1C1}" destId="{7B6B6C5C-FEE7-4A48-9B18-C6F38AB3E785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749D5C08-7A68-4E17-9D3B-82BD14DFF24E}" type="presOf" srcId="{209C371E-492C-4B71-97A3-4DCB4C3DF47E}" destId="{4D67CD4E-7EF9-4099-973A-C75320717F32}" srcOrd="0" destOrd="0" presId="urn:microsoft.com/office/officeart/2005/8/layout/bProcess4"/>
    <dgm:cxn modelId="{448B4B63-30B7-4FB8-87D3-1AD2BF5020D3}" type="presOf" srcId="{6D01EE6E-A2E6-490F-99A7-5F99F4F764FB}" destId="{13D044DB-A869-4A53-ADFE-83BDB3CD3073}" srcOrd="0" destOrd="0" presId="urn:microsoft.com/office/officeart/2005/8/layout/bProcess4"/>
    <dgm:cxn modelId="{690A540C-6286-4550-9060-435FC18C51B7}" type="presOf" srcId="{20BECFF8-BB40-4202-9065-80FD214EA0B2}" destId="{52B47B2D-4660-4864-B5CD-A9666CF5DD90}" srcOrd="0" destOrd="0" presId="urn:microsoft.com/office/officeart/2005/8/layout/bProcess4"/>
    <dgm:cxn modelId="{5C75557D-3400-440A-8CEA-B4AFB657A373}" type="presOf" srcId="{D2BF5747-A0AB-40A9-873F-DD67205CA335}" destId="{60EFECBE-FE8B-4F26-B284-F98DB3D3D8EC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1F6F5806-3C62-4665-A912-72860A97EF1E}" type="presOf" srcId="{5F5DE58A-5B63-4807-978C-96FAADF49C19}" destId="{33DBAF44-ACC8-4268-89F0-657651603BEC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DDA60A42-57BC-4E2D-B6CC-41291541437F}" type="presOf" srcId="{190803AA-5C53-41C2-81C9-7DA50AB2429F}" destId="{45B98C68-0958-4A1E-B4B4-3FA88AB8DCD9}" srcOrd="0" destOrd="0" presId="urn:microsoft.com/office/officeart/2005/8/layout/bProcess4"/>
    <dgm:cxn modelId="{BA75D766-E400-4A81-82B6-27BAD623BCCA}" type="presOf" srcId="{A87594E9-52CF-41EA-895B-C66B446E340F}" destId="{AB5152A2-0AB2-4187-A575-2617F85DDCAE}" srcOrd="0" destOrd="0" presId="urn:microsoft.com/office/officeart/2005/8/layout/bProcess4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21F9E180-BC37-466A-8996-0B9C25866CFC}" type="presOf" srcId="{6BDA4D2F-432D-40C2-B4C6-2CEE378647BD}" destId="{556AB3E6-15C5-4542-AC32-E6DB423354D8}" srcOrd="0" destOrd="0" presId="urn:microsoft.com/office/officeart/2005/8/layout/bProcess4"/>
    <dgm:cxn modelId="{85FE37D3-9F63-40E6-AEC0-80F3E44E6A7C}" type="presOf" srcId="{DD34E704-012D-4C2B-BBB4-1501A11FBAD4}" destId="{AC094155-C1A4-48FB-A2D2-B908B0A88653}" srcOrd="0" destOrd="0" presId="urn:microsoft.com/office/officeart/2005/8/layout/bProcess4"/>
    <dgm:cxn modelId="{2E85C6BC-26AC-4FFE-A133-6D4829A4B23E}" type="presOf" srcId="{F16C8A97-981F-4F69-9104-CD8AA90B9FEA}" destId="{BB5A4D63-981C-43B0-9FF0-696BA44512F2}" srcOrd="0" destOrd="0" presId="urn:microsoft.com/office/officeart/2005/8/layout/bProcess4"/>
    <dgm:cxn modelId="{929B400E-F108-4363-A97B-A297A797EE6E}" type="presOf" srcId="{189F8958-D604-494D-A7FD-339E6D34A2C1}" destId="{C6CACC80-6A75-443E-9136-C566B911CB44}" srcOrd="0" destOrd="0" presId="urn:microsoft.com/office/officeart/2005/8/layout/bProcess4"/>
    <dgm:cxn modelId="{40BE01D0-D65C-4C0E-8C69-4763F3D9C0CC}" type="presOf" srcId="{9CDAE357-FD96-4E87-B098-5D0A5630B177}" destId="{8223682D-6FFC-40DE-877A-6211197520BE}" srcOrd="0" destOrd="0" presId="urn:microsoft.com/office/officeart/2005/8/layout/bProcess4"/>
    <dgm:cxn modelId="{0ACD68DA-A710-469E-8D04-5E50461213BE}" type="presOf" srcId="{B5347244-BCF5-4D64-9E39-E4E2C9499454}" destId="{216603F5-AD64-4918-9394-481891990D9A}" srcOrd="0" destOrd="0" presId="urn:microsoft.com/office/officeart/2005/8/layout/bProcess4"/>
    <dgm:cxn modelId="{98677F23-7617-475C-B05C-844F0E214677}" type="presOf" srcId="{FB3719C2-FD73-4006-8BAA-AD6C551D7E56}" destId="{22F4326F-7E21-426E-8A9C-AC7E393E294E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C464C3FC-52BA-4AE2-9D51-3612BA05ED6F}" type="presOf" srcId="{C33C1FCE-2D89-46E2-9123-71B4CBDC3702}" destId="{BF1FB656-D75A-4240-936A-78E09CFECDEC}" srcOrd="0" destOrd="0" presId="urn:microsoft.com/office/officeart/2005/8/layout/bProcess4"/>
    <dgm:cxn modelId="{704BEF3E-D86D-4F37-BE0B-25261AD9DBBB}" type="presParOf" srcId="{45B98C68-0958-4A1E-B4B4-3FA88AB8DCD9}" destId="{A45DE5DA-84EF-42DE-9927-E2029F62F8C3}" srcOrd="0" destOrd="0" presId="urn:microsoft.com/office/officeart/2005/8/layout/bProcess4"/>
    <dgm:cxn modelId="{E87962A5-EB95-4DD5-B1DD-392369F76D65}" type="presParOf" srcId="{A45DE5DA-84EF-42DE-9927-E2029F62F8C3}" destId="{DAD99296-74B4-4743-8B8D-A25B52F029AD}" srcOrd="0" destOrd="0" presId="urn:microsoft.com/office/officeart/2005/8/layout/bProcess4"/>
    <dgm:cxn modelId="{8FBAF16E-8919-4627-9D83-D6A75E2AE15D}" type="presParOf" srcId="{A45DE5DA-84EF-42DE-9927-E2029F62F8C3}" destId="{8223682D-6FFC-40DE-877A-6211197520BE}" srcOrd="1" destOrd="0" presId="urn:microsoft.com/office/officeart/2005/8/layout/bProcess4"/>
    <dgm:cxn modelId="{D8FECC56-094A-468C-8468-0D93E5D6571C}" type="presParOf" srcId="{45B98C68-0958-4A1E-B4B4-3FA88AB8DCD9}" destId="{FE9726FA-066E-4308-BDC3-9A7EA019ECC4}" srcOrd="1" destOrd="0" presId="urn:microsoft.com/office/officeart/2005/8/layout/bProcess4"/>
    <dgm:cxn modelId="{C9C592C4-609F-4961-9BB3-129D06D18685}" type="presParOf" srcId="{45B98C68-0958-4A1E-B4B4-3FA88AB8DCD9}" destId="{EADB3869-856D-45E7-8D65-0944D0CDC058}" srcOrd="2" destOrd="0" presId="urn:microsoft.com/office/officeart/2005/8/layout/bProcess4"/>
    <dgm:cxn modelId="{EAA4516C-920F-4336-B181-6D53B5EAC950}" type="presParOf" srcId="{EADB3869-856D-45E7-8D65-0944D0CDC058}" destId="{524D7CE6-60E0-4799-8DCD-8275AC5CB706}" srcOrd="0" destOrd="0" presId="urn:microsoft.com/office/officeart/2005/8/layout/bProcess4"/>
    <dgm:cxn modelId="{0293F9DD-2505-4B91-A82A-2C89D8C0D056}" type="presParOf" srcId="{EADB3869-856D-45E7-8D65-0944D0CDC058}" destId="{C6CACC80-6A75-443E-9136-C566B911CB44}" srcOrd="1" destOrd="0" presId="urn:microsoft.com/office/officeart/2005/8/layout/bProcess4"/>
    <dgm:cxn modelId="{0E3956A7-4F00-4D2D-A973-BDD863221EFA}" type="presParOf" srcId="{45B98C68-0958-4A1E-B4B4-3FA88AB8DCD9}" destId="{AB5152A2-0AB2-4187-A575-2617F85DDCAE}" srcOrd="3" destOrd="0" presId="urn:microsoft.com/office/officeart/2005/8/layout/bProcess4"/>
    <dgm:cxn modelId="{B2C34208-14B3-4233-8725-F482D11E2F80}" type="presParOf" srcId="{45B98C68-0958-4A1E-B4B4-3FA88AB8DCD9}" destId="{BDD1C01C-5A98-4C54-8309-8F5A084A9203}" srcOrd="4" destOrd="0" presId="urn:microsoft.com/office/officeart/2005/8/layout/bProcess4"/>
    <dgm:cxn modelId="{B8B21017-9580-4522-ACA7-3C9DB79AFF11}" type="presParOf" srcId="{BDD1C01C-5A98-4C54-8309-8F5A084A9203}" destId="{D86B7D42-9A7E-4B46-976E-7E193CAAB919}" srcOrd="0" destOrd="0" presId="urn:microsoft.com/office/officeart/2005/8/layout/bProcess4"/>
    <dgm:cxn modelId="{AD2603E1-50C7-4CC2-A264-D28D03D11E33}" type="presParOf" srcId="{BDD1C01C-5A98-4C54-8309-8F5A084A9203}" destId="{BF1FB656-D75A-4240-936A-78E09CFECDEC}" srcOrd="1" destOrd="0" presId="urn:microsoft.com/office/officeart/2005/8/layout/bProcess4"/>
    <dgm:cxn modelId="{D2A1A8EC-297D-49D9-B314-27FD2A2A3DB3}" type="presParOf" srcId="{45B98C68-0958-4A1E-B4B4-3FA88AB8DCD9}" destId="{60EFECBE-FE8B-4F26-B284-F98DB3D3D8EC}" srcOrd="5" destOrd="0" presId="urn:microsoft.com/office/officeart/2005/8/layout/bProcess4"/>
    <dgm:cxn modelId="{49F78003-792B-406A-BDEC-DF7AEEBF0DBA}" type="presParOf" srcId="{45B98C68-0958-4A1E-B4B4-3FA88AB8DCD9}" destId="{41CA871D-50A4-41ED-AC08-088D874749A4}" srcOrd="6" destOrd="0" presId="urn:microsoft.com/office/officeart/2005/8/layout/bProcess4"/>
    <dgm:cxn modelId="{AECD4E76-314D-4249-9E99-7CCB80D42344}" type="presParOf" srcId="{41CA871D-50A4-41ED-AC08-088D874749A4}" destId="{3056C526-B8D9-4AB1-81DD-656B8FC72F4C}" srcOrd="0" destOrd="0" presId="urn:microsoft.com/office/officeart/2005/8/layout/bProcess4"/>
    <dgm:cxn modelId="{42EE418E-0B95-456F-8EE7-D260A813A84D}" type="presParOf" srcId="{41CA871D-50A4-41ED-AC08-088D874749A4}" destId="{556AB3E6-15C5-4542-AC32-E6DB423354D8}" srcOrd="1" destOrd="0" presId="urn:microsoft.com/office/officeart/2005/8/layout/bProcess4"/>
    <dgm:cxn modelId="{6FC7D5C1-BE66-4E19-B80E-D0AC1CC48AD3}" type="presParOf" srcId="{45B98C68-0958-4A1E-B4B4-3FA88AB8DCD9}" destId="{22F4326F-7E21-426E-8A9C-AC7E393E294E}" srcOrd="7" destOrd="0" presId="urn:microsoft.com/office/officeart/2005/8/layout/bProcess4"/>
    <dgm:cxn modelId="{1987C2CB-B5B4-4FCF-B06A-53922E0FA0F4}" type="presParOf" srcId="{45B98C68-0958-4A1E-B4B4-3FA88AB8DCD9}" destId="{B415F8AA-AEB4-4DC9-93C6-C3F73D4CFF9D}" srcOrd="8" destOrd="0" presId="urn:microsoft.com/office/officeart/2005/8/layout/bProcess4"/>
    <dgm:cxn modelId="{12F0F1C8-75FE-40B4-AFEC-22CB27A6D1F1}" type="presParOf" srcId="{B415F8AA-AEB4-4DC9-93C6-C3F73D4CFF9D}" destId="{9F84B889-6380-4F0E-A2FB-FC2D810B80C5}" srcOrd="0" destOrd="0" presId="urn:microsoft.com/office/officeart/2005/8/layout/bProcess4"/>
    <dgm:cxn modelId="{96A37D21-B18E-486D-80D7-C88257292521}" type="presParOf" srcId="{B415F8AA-AEB4-4DC9-93C6-C3F73D4CFF9D}" destId="{BB5A4D63-981C-43B0-9FF0-696BA44512F2}" srcOrd="1" destOrd="0" presId="urn:microsoft.com/office/officeart/2005/8/layout/bProcess4"/>
    <dgm:cxn modelId="{A52ED458-C431-49A0-BC2E-E6D484A92503}" type="presParOf" srcId="{45B98C68-0958-4A1E-B4B4-3FA88AB8DCD9}" destId="{52B47B2D-4660-4864-B5CD-A9666CF5DD90}" srcOrd="9" destOrd="0" presId="urn:microsoft.com/office/officeart/2005/8/layout/bProcess4"/>
    <dgm:cxn modelId="{5DAEB60B-BCE7-4EE9-BF0D-8CD93974CCBD}" type="presParOf" srcId="{45B98C68-0958-4A1E-B4B4-3FA88AB8DCD9}" destId="{21D5E088-A5C8-498A-B626-08E9E4365EA0}" srcOrd="10" destOrd="0" presId="urn:microsoft.com/office/officeart/2005/8/layout/bProcess4"/>
    <dgm:cxn modelId="{22ED8407-BD44-496A-B8BE-266F93E7869A}" type="presParOf" srcId="{21D5E088-A5C8-498A-B626-08E9E4365EA0}" destId="{3898E3CF-3585-433F-84AE-18881D3787C5}" srcOrd="0" destOrd="0" presId="urn:microsoft.com/office/officeart/2005/8/layout/bProcess4"/>
    <dgm:cxn modelId="{B8E92941-7140-4257-9C02-5BA13C023856}" type="presParOf" srcId="{21D5E088-A5C8-498A-B626-08E9E4365EA0}" destId="{C1D72112-9476-41EF-BBFB-C0D8C6F8A3E0}" srcOrd="1" destOrd="0" presId="urn:microsoft.com/office/officeart/2005/8/layout/bProcess4"/>
    <dgm:cxn modelId="{3D02C3D4-1ADE-426C-8F5D-B40EC98422E8}" type="presParOf" srcId="{45B98C68-0958-4A1E-B4B4-3FA88AB8DCD9}" destId="{216603F5-AD64-4918-9394-481891990D9A}" srcOrd="11" destOrd="0" presId="urn:microsoft.com/office/officeart/2005/8/layout/bProcess4"/>
    <dgm:cxn modelId="{7DADC69C-6FDF-46B8-996D-67325E478B27}" type="presParOf" srcId="{45B98C68-0958-4A1E-B4B4-3FA88AB8DCD9}" destId="{C41C4D4B-AA36-4DDB-8641-D9C8BE37EE9F}" srcOrd="12" destOrd="0" presId="urn:microsoft.com/office/officeart/2005/8/layout/bProcess4"/>
    <dgm:cxn modelId="{4A145BC1-F309-4053-BD8D-885D73F6E7E8}" type="presParOf" srcId="{C41C4D4B-AA36-4DDB-8641-D9C8BE37EE9F}" destId="{A72DAD48-A763-41B1-81C6-5666D286DEF2}" srcOrd="0" destOrd="0" presId="urn:microsoft.com/office/officeart/2005/8/layout/bProcess4"/>
    <dgm:cxn modelId="{FF70E805-414F-4228-B9D2-10646BECF17F}" type="presParOf" srcId="{C41C4D4B-AA36-4DDB-8641-D9C8BE37EE9F}" destId="{AC094155-C1A4-48FB-A2D2-B908B0A88653}" srcOrd="1" destOrd="0" presId="urn:microsoft.com/office/officeart/2005/8/layout/bProcess4"/>
    <dgm:cxn modelId="{A971C7E4-3F04-433F-A786-32FD085071B5}" type="presParOf" srcId="{45B98C68-0958-4A1E-B4B4-3FA88AB8DCD9}" destId="{13D044DB-A869-4A53-ADFE-83BDB3CD3073}" srcOrd="13" destOrd="0" presId="urn:microsoft.com/office/officeart/2005/8/layout/bProcess4"/>
    <dgm:cxn modelId="{8AC80EB6-F4C7-4F1B-8334-ADBC553E1113}" type="presParOf" srcId="{45B98C68-0958-4A1E-B4B4-3FA88AB8DCD9}" destId="{CC518887-A3C2-49D3-86AF-09E2A119E469}" srcOrd="14" destOrd="0" presId="urn:microsoft.com/office/officeart/2005/8/layout/bProcess4"/>
    <dgm:cxn modelId="{D539DD00-4FC4-4532-A8F7-69012F563011}" type="presParOf" srcId="{CC518887-A3C2-49D3-86AF-09E2A119E469}" destId="{A1AF94DC-BF5F-4D80-83B4-3B6A134E182E}" srcOrd="0" destOrd="0" presId="urn:microsoft.com/office/officeart/2005/8/layout/bProcess4"/>
    <dgm:cxn modelId="{090A942D-5FE5-4360-B9FB-B8697687BA4D}" type="presParOf" srcId="{CC518887-A3C2-49D3-86AF-09E2A119E469}" destId="{33DBAF44-ACC8-4268-89F0-657651603BEC}" srcOrd="1" destOrd="0" presId="urn:microsoft.com/office/officeart/2005/8/layout/bProcess4"/>
    <dgm:cxn modelId="{DD90FFEE-52E2-4C75-81A9-505C67E65D01}" type="presParOf" srcId="{45B98C68-0958-4A1E-B4B4-3FA88AB8DCD9}" destId="{4D67CD4E-7EF9-4099-973A-C75320717F32}" srcOrd="15" destOrd="0" presId="urn:microsoft.com/office/officeart/2005/8/layout/bProcess4"/>
    <dgm:cxn modelId="{CBBC1C11-DE7A-4114-B838-503ED751C789}" type="presParOf" srcId="{45B98C68-0958-4A1E-B4B4-3FA88AB8DCD9}" destId="{EE98E5CE-354E-4AC6-94AB-F40F39325AA3}" srcOrd="16" destOrd="0" presId="urn:microsoft.com/office/officeart/2005/8/layout/bProcess4"/>
    <dgm:cxn modelId="{43E22EC9-4672-42F9-B09A-67D6376DA2AC}" type="presParOf" srcId="{EE98E5CE-354E-4AC6-94AB-F40F39325AA3}" destId="{78776444-09E4-4B4C-ACE2-4634D5B43FE9}" srcOrd="0" destOrd="0" presId="urn:microsoft.com/office/officeart/2005/8/layout/bProcess4"/>
    <dgm:cxn modelId="{53FD7574-30A4-47BB-9255-1D35FC4BFB9C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Wissensquellen?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892578CC-D9FE-4F8B-868D-B6B7E655E01B}" type="presOf" srcId="{2591587E-8223-47CF-B2CA-7FCA89A23E69}" destId="{C1D72112-9476-41EF-BBFB-C0D8C6F8A3E0}" srcOrd="0" destOrd="0" presId="urn:microsoft.com/office/officeart/2005/8/layout/bProcess4"/>
    <dgm:cxn modelId="{D081850B-786D-40D8-B90D-0ECEBF0C77E8}" type="presOf" srcId="{6D01EE6E-A2E6-490F-99A7-5F99F4F764FB}" destId="{13D044DB-A869-4A53-ADFE-83BDB3CD3073}" srcOrd="0" destOrd="0" presId="urn:microsoft.com/office/officeart/2005/8/layout/bProcess4"/>
    <dgm:cxn modelId="{0665964D-F4AF-462A-BF9E-86DB1DE00161}" type="presOf" srcId="{6BDA4D2F-432D-40C2-B4C6-2CEE378647BD}" destId="{556AB3E6-15C5-4542-AC32-E6DB423354D8}" srcOrd="0" destOrd="0" presId="urn:microsoft.com/office/officeart/2005/8/layout/bProcess4"/>
    <dgm:cxn modelId="{C1518B84-49D1-4CEB-88C5-C3B619999756}" type="presOf" srcId="{F16C8A97-981F-4F69-9104-CD8AA90B9FEA}" destId="{BB5A4D63-981C-43B0-9FF0-696BA44512F2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C5E56BC6-258F-43BF-85A5-5E89A5602A14}" type="presOf" srcId="{9CDAE357-FD96-4E87-B098-5D0A5630B177}" destId="{8223682D-6FFC-40DE-877A-6211197520BE}" srcOrd="0" destOrd="0" presId="urn:microsoft.com/office/officeart/2005/8/layout/bProcess4"/>
    <dgm:cxn modelId="{F4696DF3-2162-49B5-B339-B366DE0D6564}" type="presOf" srcId="{189F8958-D604-494D-A7FD-339E6D34A2C1}" destId="{C6CACC80-6A75-443E-9136-C566B911CB44}" srcOrd="0" destOrd="0" presId="urn:microsoft.com/office/officeart/2005/8/layout/bProcess4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B63778FE-E290-4DF2-95F0-92FE40CCB81E}" type="presOf" srcId="{5F5DE58A-5B63-4807-978C-96FAADF49C19}" destId="{33DBAF44-ACC8-4268-89F0-657651603BEC}" srcOrd="0" destOrd="0" presId="urn:microsoft.com/office/officeart/2005/8/layout/bProcess4"/>
    <dgm:cxn modelId="{7C420D16-64C9-41E7-8630-DC4204051695}" type="presOf" srcId="{E9F9A4FF-19EE-4A5C-9733-61E2AACDB1C1}" destId="{7B6B6C5C-FEE7-4A48-9B18-C6F38AB3E785}" srcOrd="0" destOrd="0" presId="urn:microsoft.com/office/officeart/2005/8/layout/bProcess4"/>
    <dgm:cxn modelId="{225AC065-A0DA-4EC0-9F96-4C6602ABB38C}" type="presOf" srcId="{DD34E704-012D-4C2B-BBB4-1501A11FBAD4}" destId="{AC094155-C1A4-48FB-A2D2-B908B0A88653}" srcOrd="0" destOrd="0" presId="urn:microsoft.com/office/officeart/2005/8/layout/bProcess4"/>
    <dgm:cxn modelId="{6FDD5113-82D8-4D3A-B385-F20881E8B26F}" type="presOf" srcId="{B5347244-BCF5-4D64-9E39-E4E2C9499454}" destId="{216603F5-AD64-4918-9394-481891990D9A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163AB0B5-66E5-41C3-94E4-B52C5E3A329B}" type="presOf" srcId="{3AF341CA-94E6-49E2-9D8D-BE841B0CBAFE}" destId="{FE9726FA-066E-4308-BDC3-9A7EA019ECC4}" srcOrd="0" destOrd="0" presId="urn:microsoft.com/office/officeart/2005/8/layout/bProcess4"/>
    <dgm:cxn modelId="{CD019A87-2B65-47CB-817A-A11490A2AA5C}" type="presOf" srcId="{209C371E-492C-4B71-97A3-4DCB4C3DF47E}" destId="{4D67CD4E-7EF9-4099-973A-C75320717F32}" srcOrd="0" destOrd="0" presId="urn:microsoft.com/office/officeart/2005/8/layout/bProcess4"/>
    <dgm:cxn modelId="{1598E993-06E2-4C50-B816-1AE68F856248}" type="presOf" srcId="{C33C1FCE-2D89-46E2-9123-71B4CBDC3702}" destId="{BF1FB656-D75A-4240-936A-78E09CFECDEC}" srcOrd="0" destOrd="0" presId="urn:microsoft.com/office/officeart/2005/8/layout/bProcess4"/>
    <dgm:cxn modelId="{25D34FC6-860A-40FC-A6F3-A602177D3AED}" type="presOf" srcId="{A87594E9-52CF-41EA-895B-C66B446E340F}" destId="{AB5152A2-0AB2-4187-A575-2617F85DDCAE}" srcOrd="0" destOrd="0" presId="urn:microsoft.com/office/officeart/2005/8/layout/bProcess4"/>
    <dgm:cxn modelId="{19E328BD-F560-4A14-A2EA-DFF02E374168}" type="presOf" srcId="{FB3719C2-FD73-4006-8BAA-AD6C551D7E56}" destId="{22F4326F-7E21-426E-8A9C-AC7E393E294E}" srcOrd="0" destOrd="0" presId="urn:microsoft.com/office/officeart/2005/8/layout/bProcess4"/>
    <dgm:cxn modelId="{266C6F95-B1E4-4CD0-9CEA-50988D2CF920}" type="presOf" srcId="{190803AA-5C53-41C2-81C9-7DA50AB2429F}" destId="{45B98C68-0958-4A1E-B4B4-3FA88AB8DCD9}" srcOrd="0" destOrd="0" presId="urn:microsoft.com/office/officeart/2005/8/layout/bProcess4"/>
    <dgm:cxn modelId="{6574F7D2-BF77-49A0-B1FB-61108DC265BE}" type="presOf" srcId="{20BECFF8-BB40-4202-9065-80FD214EA0B2}" destId="{52B47B2D-4660-4864-B5CD-A9666CF5DD90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E9441DE3-9BB2-4E57-A824-743B5BF55CA6}" type="presOf" srcId="{D2BF5747-A0AB-40A9-873F-DD67205CA335}" destId="{60EFECBE-FE8B-4F26-B284-F98DB3D3D8EC}" srcOrd="0" destOrd="0" presId="urn:microsoft.com/office/officeart/2005/8/layout/bProcess4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CC38FAD2-7EDC-4860-95DE-1D5BAC94F584}" type="presParOf" srcId="{45B98C68-0958-4A1E-B4B4-3FA88AB8DCD9}" destId="{A45DE5DA-84EF-42DE-9927-E2029F62F8C3}" srcOrd="0" destOrd="0" presId="urn:microsoft.com/office/officeart/2005/8/layout/bProcess4"/>
    <dgm:cxn modelId="{00D0B86B-2BF5-4F60-BE5A-4BA3416DE3BB}" type="presParOf" srcId="{A45DE5DA-84EF-42DE-9927-E2029F62F8C3}" destId="{DAD99296-74B4-4743-8B8D-A25B52F029AD}" srcOrd="0" destOrd="0" presId="urn:microsoft.com/office/officeart/2005/8/layout/bProcess4"/>
    <dgm:cxn modelId="{92A6FA5E-0916-41A4-9CEF-4423794AA1DE}" type="presParOf" srcId="{A45DE5DA-84EF-42DE-9927-E2029F62F8C3}" destId="{8223682D-6FFC-40DE-877A-6211197520BE}" srcOrd="1" destOrd="0" presId="urn:microsoft.com/office/officeart/2005/8/layout/bProcess4"/>
    <dgm:cxn modelId="{295AE717-F0F5-4552-A33B-A80EA081A8C2}" type="presParOf" srcId="{45B98C68-0958-4A1E-B4B4-3FA88AB8DCD9}" destId="{FE9726FA-066E-4308-BDC3-9A7EA019ECC4}" srcOrd="1" destOrd="0" presId="urn:microsoft.com/office/officeart/2005/8/layout/bProcess4"/>
    <dgm:cxn modelId="{C30B7176-20BD-4FC8-A510-85AD84AB4836}" type="presParOf" srcId="{45B98C68-0958-4A1E-B4B4-3FA88AB8DCD9}" destId="{EADB3869-856D-45E7-8D65-0944D0CDC058}" srcOrd="2" destOrd="0" presId="urn:microsoft.com/office/officeart/2005/8/layout/bProcess4"/>
    <dgm:cxn modelId="{3C3B15AE-06CC-45B4-B788-FE900C067E1D}" type="presParOf" srcId="{EADB3869-856D-45E7-8D65-0944D0CDC058}" destId="{524D7CE6-60E0-4799-8DCD-8275AC5CB706}" srcOrd="0" destOrd="0" presId="urn:microsoft.com/office/officeart/2005/8/layout/bProcess4"/>
    <dgm:cxn modelId="{ED1FF588-AE5E-4CD8-B26B-9647D7BC48C4}" type="presParOf" srcId="{EADB3869-856D-45E7-8D65-0944D0CDC058}" destId="{C6CACC80-6A75-443E-9136-C566B911CB44}" srcOrd="1" destOrd="0" presId="urn:microsoft.com/office/officeart/2005/8/layout/bProcess4"/>
    <dgm:cxn modelId="{BA70540C-7253-41BB-A0A9-4EFE5B423CB4}" type="presParOf" srcId="{45B98C68-0958-4A1E-B4B4-3FA88AB8DCD9}" destId="{AB5152A2-0AB2-4187-A575-2617F85DDCAE}" srcOrd="3" destOrd="0" presId="urn:microsoft.com/office/officeart/2005/8/layout/bProcess4"/>
    <dgm:cxn modelId="{91ECF588-3BA2-4D79-8325-BAA187DA6DDF}" type="presParOf" srcId="{45B98C68-0958-4A1E-B4B4-3FA88AB8DCD9}" destId="{BDD1C01C-5A98-4C54-8309-8F5A084A9203}" srcOrd="4" destOrd="0" presId="urn:microsoft.com/office/officeart/2005/8/layout/bProcess4"/>
    <dgm:cxn modelId="{AB0ABF24-7B91-4407-B43D-DF93F5122EF9}" type="presParOf" srcId="{BDD1C01C-5A98-4C54-8309-8F5A084A9203}" destId="{D86B7D42-9A7E-4B46-976E-7E193CAAB919}" srcOrd="0" destOrd="0" presId="urn:microsoft.com/office/officeart/2005/8/layout/bProcess4"/>
    <dgm:cxn modelId="{4D49D441-2CA9-4139-9281-21BF3ED4FBEB}" type="presParOf" srcId="{BDD1C01C-5A98-4C54-8309-8F5A084A9203}" destId="{BF1FB656-D75A-4240-936A-78E09CFECDEC}" srcOrd="1" destOrd="0" presId="urn:microsoft.com/office/officeart/2005/8/layout/bProcess4"/>
    <dgm:cxn modelId="{5F836857-5A8B-4797-A539-37FCE53D1367}" type="presParOf" srcId="{45B98C68-0958-4A1E-B4B4-3FA88AB8DCD9}" destId="{60EFECBE-FE8B-4F26-B284-F98DB3D3D8EC}" srcOrd="5" destOrd="0" presId="urn:microsoft.com/office/officeart/2005/8/layout/bProcess4"/>
    <dgm:cxn modelId="{772F6315-10D3-4B86-A7EC-77C611E38FDF}" type="presParOf" srcId="{45B98C68-0958-4A1E-B4B4-3FA88AB8DCD9}" destId="{41CA871D-50A4-41ED-AC08-088D874749A4}" srcOrd="6" destOrd="0" presId="urn:microsoft.com/office/officeart/2005/8/layout/bProcess4"/>
    <dgm:cxn modelId="{3EBC53E3-E971-40E5-A298-AA9879F29356}" type="presParOf" srcId="{41CA871D-50A4-41ED-AC08-088D874749A4}" destId="{3056C526-B8D9-4AB1-81DD-656B8FC72F4C}" srcOrd="0" destOrd="0" presId="urn:microsoft.com/office/officeart/2005/8/layout/bProcess4"/>
    <dgm:cxn modelId="{A4F3E071-5C75-40F0-B68D-D426545404F3}" type="presParOf" srcId="{41CA871D-50A4-41ED-AC08-088D874749A4}" destId="{556AB3E6-15C5-4542-AC32-E6DB423354D8}" srcOrd="1" destOrd="0" presId="urn:microsoft.com/office/officeart/2005/8/layout/bProcess4"/>
    <dgm:cxn modelId="{C283E12B-1DCD-4869-A3A7-48B3668FAC6B}" type="presParOf" srcId="{45B98C68-0958-4A1E-B4B4-3FA88AB8DCD9}" destId="{22F4326F-7E21-426E-8A9C-AC7E393E294E}" srcOrd="7" destOrd="0" presId="urn:microsoft.com/office/officeart/2005/8/layout/bProcess4"/>
    <dgm:cxn modelId="{A72AA066-F45E-436E-B910-EF488AEAB1AF}" type="presParOf" srcId="{45B98C68-0958-4A1E-B4B4-3FA88AB8DCD9}" destId="{B415F8AA-AEB4-4DC9-93C6-C3F73D4CFF9D}" srcOrd="8" destOrd="0" presId="urn:microsoft.com/office/officeart/2005/8/layout/bProcess4"/>
    <dgm:cxn modelId="{789321C8-BF03-4DA8-970E-5A40B82F6B3A}" type="presParOf" srcId="{B415F8AA-AEB4-4DC9-93C6-C3F73D4CFF9D}" destId="{9F84B889-6380-4F0E-A2FB-FC2D810B80C5}" srcOrd="0" destOrd="0" presId="urn:microsoft.com/office/officeart/2005/8/layout/bProcess4"/>
    <dgm:cxn modelId="{A85A20B4-8201-483F-A3E9-E38FA5177F89}" type="presParOf" srcId="{B415F8AA-AEB4-4DC9-93C6-C3F73D4CFF9D}" destId="{BB5A4D63-981C-43B0-9FF0-696BA44512F2}" srcOrd="1" destOrd="0" presId="urn:microsoft.com/office/officeart/2005/8/layout/bProcess4"/>
    <dgm:cxn modelId="{630DE235-6480-4A99-B359-7102D0097982}" type="presParOf" srcId="{45B98C68-0958-4A1E-B4B4-3FA88AB8DCD9}" destId="{52B47B2D-4660-4864-B5CD-A9666CF5DD90}" srcOrd="9" destOrd="0" presId="urn:microsoft.com/office/officeart/2005/8/layout/bProcess4"/>
    <dgm:cxn modelId="{8DB0AAB2-3759-49F8-882F-684B617F99A1}" type="presParOf" srcId="{45B98C68-0958-4A1E-B4B4-3FA88AB8DCD9}" destId="{21D5E088-A5C8-498A-B626-08E9E4365EA0}" srcOrd="10" destOrd="0" presId="urn:microsoft.com/office/officeart/2005/8/layout/bProcess4"/>
    <dgm:cxn modelId="{D385D2D1-E6B5-4F4A-8B1F-E7C5345B9284}" type="presParOf" srcId="{21D5E088-A5C8-498A-B626-08E9E4365EA0}" destId="{3898E3CF-3585-433F-84AE-18881D3787C5}" srcOrd="0" destOrd="0" presId="urn:microsoft.com/office/officeart/2005/8/layout/bProcess4"/>
    <dgm:cxn modelId="{43EE5819-2B0D-4876-AC53-829E2DBE091E}" type="presParOf" srcId="{21D5E088-A5C8-498A-B626-08E9E4365EA0}" destId="{C1D72112-9476-41EF-BBFB-C0D8C6F8A3E0}" srcOrd="1" destOrd="0" presId="urn:microsoft.com/office/officeart/2005/8/layout/bProcess4"/>
    <dgm:cxn modelId="{40CC48DD-AD36-4EFB-AA17-74336337B5FD}" type="presParOf" srcId="{45B98C68-0958-4A1E-B4B4-3FA88AB8DCD9}" destId="{216603F5-AD64-4918-9394-481891990D9A}" srcOrd="11" destOrd="0" presId="urn:microsoft.com/office/officeart/2005/8/layout/bProcess4"/>
    <dgm:cxn modelId="{49D4A8EB-68D0-425A-A68F-C6FBEE59BD4F}" type="presParOf" srcId="{45B98C68-0958-4A1E-B4B4-3FA88AB8DCD9}" destId="{C41C4D4B-AA36-4DDB-8641-D9C8BE37EE9F}" srcOrd="12" destOrd="0" presId="urn:microsoft.com/office/officeart/2005/8/layout/bProcess4"/>
    <dgm:cxn modelId="{955D1BF3-8DDB-4C09-A7E9-36284A8F350F}" type="presParOf" srcId="{C41C4D4B-AA36-4DDB-8641-D9C8BE37EE9F}" destId="{A72DAD48-A763-41B1-81C6-5666D286DEF2}" srcOrd="0" destOrd="0" presId="urn:microsoft.com/office/officeart/2005/8/layout/bProcess4"/>
    <dgm:cxn modelId="{82BE7A53-6685-433A-9DB3-B96559C607A1}" type="presParOf" srcId="{C41C4D4B-AA36-4DDB-8641-D9C8BE37EE9F}" destId="{AC094155-C1A4-48FB-A2D2-B908B0A88653}" srcOrd="1" destOrd="0" presId="urn:microsoft.com/office/officeart/2005/8/layout/bProcess4"/>
    <dgm:cxn modelId="{E09D0F36-FBFC-47D4-BA09-C8767246E80C}" type="presParOf" srcId="{45B98C68-0958-4A1E-B4B4-3FA88AB8DCD9}" destId="{13D044DB-A869-4A53-ADFE-83BDB3CD3073}" srcOrd="13" destOrd="0" presId="urn:microsoft.com/office/officeart/2005/8/layout/bProcess4"/>
    <dgm:cxn modelId="{80EDA2C8-665A-4760-AAB2-938E61E4388E}" type="presParOf" srcId="{45B98C68-0958-4A1E-B4B4-3FA88AB8DCD9}" destId="{CC518887-A3C2-49D3-86AF-09E2A119E469}" srcOrd="14" destOrd="0" presId="urn:microsoft.com/office/officeart/2005/8/layout/bProcess4"/>
    <dgm:cxn modelId="{CEF3658F-72D3-43E4-B4C3-9C79C0732ED2}" type="presParOf" srcId="{CC518887-A3C2-49D3-86AF-09E2A119E469}" destId="{A1AF94DC-BF5F-4D80-83B4-3B6A134E182E}" srcOrd="0" destOrd="0" presId="urn:microsoft.com/office/officeart/2005/8/layout/bProcess4"/>
    <dgm:cxn modelId="{38E08055-973E-49DC-A3D3-21F4AC22D789}" type="presParOf" srcId="{CC518887-A3C2-49D3-86AF-09E2A119E469}" destId="{33DBAF44-ACC8-4268-89F0-657651603BEC}" srcOrd="1" destOrd="0" presId="urn:microsoft.com/office/officeart/2005/8/layout/bProcess4"/>
    <dgm:cxn modelId="{A38CD61C-72A5-4D2D-899E-C74F51C81FE7}" type="presParOf" srcId="{45B98C68-0958-4A1E-B4B4-3FA88AB8DCD9}" destId="{4D67CD4E-7EF9-4099-973A-C75320717F32}" srcOrd="15" destOrd="0" presId="urn:microsoft.com/office/officeart/2005/8/layout/bProcess4"/>
    <dgm:cxn modelId="{4F505200-084F-4E81-9876-69FC7D37C01D}" type="presParOf" srcId="{45B98C68-0958-4A1E-B4B4-3FA88AB8DCD9}" destId="{EE98E5CE-354E-4AC6-94AB-F40F39325AA3}" srcOrd="16" destOrd="0" presId="urn:microsoft.com/office/officeart/2005/8/layout/bProcess4"/>
    <dgm:cxn modelId="{7881C283-2519-4184-8360-6AF32DAE3321}" type="presParOf" srcId="{EE98E5CE-354E-4AC6-94AB-F40F39325AA3}" destId="{78776444-09E4-4B4C-ACE2-4634D5B43FE9}" srcOrd="0" destOrd="0" presId="urn:microsoft.com/office/officeart/2005/8/layout/bProcess4"/>
    <dgm:cxn modelId="{1B389039-264B-4EF9-B8F1-C3C1C7EC68DD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90803AA-5C53-41C2-81C9-7DA50AB2429F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9CDAE357-FD96-4E87-B098-5D0A5630B177}">
      <dgm:prSet phldrT="[Text]"/>
      <dgm:spPr/>
      <dgm:t>
        <a:bodyPr/>
        <a:lstStyle/>
        <a:p>
          <a:r>
            <a:rPr lang="de-DE" dirty="0" smtClean="0"/>
            <a:t>Thema?</a:t>
          </a:r>
          <a:endParaRPr lang="de-DE" dirty="0"/>
        </a:p>
      </dgm:t>
    </dgm:pt>
    <dgm:pt modelId="{B9D16783-EDA9-42C9-8644-8CD4AF3A7422}" type="parTrans" cxnId="{5D171E18-2509-42E3-8115-85F48292D33E}">
      <dgm:prSet/>
      <dgm:spPr/>
      <dgm:t>
        <a:bodyPr/>
        <a:lstStyle/>
        <a:p>
          <a:endParaRPr lang="de-DE"/>
        </a:p>
      </dgm:t>
    </dgm:pt>
    <dgm:pt modelId="{3AF341CA-94E6-49E2-9D8D-BE841B0CBAFE}" type="sibTrans" cxnId="{5D171E18-2509-42E3-8115-85F48292D33E}">
      <dgm:prSet/>
      <dgm:spPr/>
      <dgm:t>
        <a:bodyPr/>
        <a:lstStyle/>
        <a:p>
          <a:endParaRPr lang="de-DE"/>
        </a:p>
      </dgm:t>
    </dgm:pt>
    <dgm:pt modelId="{189F8958-D604-494D-A7FD-339E6D34A2C1}">
      <dgm:prSet phldrT="[Text]"/>
      <dgm:spPr/>
      <dgm:t>
        <a:bodyPr/>
        <a:lstStyle/>
        <a:p>
          <a:r>
            <a:rPr lang="de-DE" dirty="0" smtClean="0"/>
            <a:t>Zielgruppe?</a:t>
          </a:r>
          <a:endParaRPr lang="de-DE" dirty="0"/>
        </a:p>
      </dgm:t>
    </dgm:pt>
    <dgm:pt modelId="{8D182FD8-C714-4606-A65C-40DA626A2646}" type="parTrans" cxnId="{911778E8-0AD8-4554-9699-DE640BE4D85D}">
      <dgm:prSet/>
      <dgm:spPr/>
      <dgm:t>
        <a:bodyPr/>
        <a:lstStyle/>
        <a:p>
          <a:endParaRPr lang="de-DE"/>
        </a:p>
      </dgm:t>
    </dgm:pt>
    <dgm:pt modelId="{A87594E9-52CF-41EA-895B-C66B446E340F}" type="sibTrans" cxnId="{911778E8-0AD8-4554-9699-DE640BE4D85D}">
      <dgm:prSet/>
      <dgm:spPr/>
      <dgm:t>
        <a:bodyPr/>
        <a:lstStyle/>
        <a:p>
          <a:endParaRPr lang="de-DE"/>
        </a:p>
      </dgm:t>
    </dgm:pt>
    <dgm:pt modelId="{C33C1FCE-2D89-46E2-9123-71B4CBDC3702}">
      <dgm:prSet phldrT="[Text]"/>
      <dgm:spPr/>
      <dgm:t>
        <a:bodyPr/>
        <a:lstStyle/>
        <a:p>
          <a:r>
            <a:rPr lang="de-DE" dirty="0" smtClean="0"/>
            <a:t>Informations-quellen?</a:t>
          </a:r>
          <a:endParaRPr lang="de-DE" dirty="0"/>
        </a:p>
      </dgm:t>
    </dgm:pt>
    <dgm:pt modelId="{343D4128-8B43-4377-9F61-168ABD758D29}" type="parTrans" cxnId="{7C970369-B126-41DB-9D3C-11C20BA76B14}">
      <dgm:prSet/>
      <dgm:spPr/>
      <dgm:t>
        <a:bodyPr/>
        <a:lstStyle/>
        <a:p>
          <a:endParaRPr lang="de-DE"/>
        </a:p>
      </dgm:t>
    </dgm:pt>
    <dgm:pt modelId="{D2BF5747-A0AB-40A9-873F-DD67205CA335}" type="sibTrans" cxnId="{7C970369-B126-41DB-9D3C-11C20BA76B14}">
      <dgm:prSet/>
      <dgm:spPr/>
      <dgm:t>
        <a:bodyPr/>
        <a:lstStyle/>
        <a:p>
          <a:endParaRPr lang="de-DE"/>
        </a:p>
      </dgm:t>
    </dgm:pt>
    <dgm:pt modelId="{6BDA4D2F-432D-40C2-B4C6-2CEE378647BD}">
      <dgm:prSet phldrT="[Text]"/>
      <dgm:spPr/>
      <dgm:t>
        <a:bodyPr/>
        <a:lstStyle/>
        <a:p>
          <a:r>
            <a:rPr lang="de-DE" dirty="0" smtClean="0"/>
            <a:t>Material sammeln</a:t>
          </a:r>
          <a:endParaRPr lang="de-DE" dirty="0"/>
        </a:p>
      </dgm:t>
    </dgm:pt>
    <dgm:pt modelId="{90612E99-B861-46A8-97BF-71B8F82191D8}" type="parTrans" cxnId="{F7EA7CBE-BEB1-4C73-8B0D-D9AC926353EF}">
      <dgm:prSet/>
      <dgm:spPr/>
      <dgm:t>
        <a:bodyPr/>
        <a:lstStyle/>
        <a:p>
          <a:endParaRPr lang="de-DE"/>
        </a:p>
      </dgm:t>
    </dgm:pt>
    <dgm:pt modelId="{FB3719C2-FD73-4006-8BAA-AD6C551D7E56}" type="sibTrans" cxnId="{F7EA7CBE-BEB1-4C73-8B0D-D9AC926353EF}">
      <dgm:prSet/>
      <dgm:spPr/>
      <dgm:t>
        <a:bodyPr/>
        <a:lstStyle/>
        <a:p>
          <a:endParaRPr lang="de-DE"/>
        </a:p>
      </dgm:t>
    </dgm:pt>
    <dgm:pt modelId="{F16C8A97-981F-4F69-9104-CD8AA90B9FEA}">
      <dgm:prSet phldrT="[Text]"/>
      <dgm:spPr/>
      <dgm:t>
        <a:bodyPr/>
        <a:lstStyle/>
        <a:p>
          <a:r>
            <a:rPr lang="de-DE" dirty="0" smtClean="0"/>
            <a:t>Präsentation planen</a:t>
          </a:r>
          <a:endParaRPr lang="de-DE" dirty="0"/>
        </a:p>
      </dgm:t>
    </dgm:pt>
    <dgm:pt modelId="{04A468EA-1F5A-46B5-BF6B-9F10AB04CC11}" type="parTrans" cxnId="{B0FCE1A3-73AC-4427-ACD6-C1D54FC2FDB2}">
      <dgm:prSet/>
      <dgm:spPr/>
      <dgm:t>
        <a:bodyPr/>
        <a:lstStyle/>
        <a:p>
          <a:endParaRPr lang="de-DE"/>
        </a:p>
      </dgm:t>
    </dgm:pt>
    <dgm:pt modelId="{20BECFF8-BB40-4202-9065-80FD214EA0B2}" type="sibTrans" cxnId="{B0FCE1A3-73AC-4427-ACD6-C1D54FC2FDB2}">
      <dgm:prSet/>
      <dgm:spPr/>
      <dgm:t>
        <a:bodyPr/>
        <a:lstStyle/>
        <a:p>
          <a:endParaRPr lang="de-DE"/>
        </a:p>
      </dgm:t>
    </dgm:pt>
    <dgm:pt modelId="{2591587E-8223-47CF-B2CA-7FCA89A23E69}">
      <dgm:prSet phldrT="[Text]"/>
      <dgm:spPr/>
      <dgm:t>
        <a:bodyPr/>
        <a:lstStyle/>
        <a:p>
          <a:r>
            <a:rPr lang="de-DE" dirty="0" smtClean="0"/>
            <a:t>Präsentation erstellen</a:t>
          </a:r>
          <a:endParaRPr lang="de-DE" dirty="0"/>
        </a:p>
      </dgm:t>
    </dgm:pt>
    <dgm:pt modelId="{6C254CEE-E577-4F6D-A954-7011F1551B22}" type="parTrans" cxnId="{DD4C0D89-DCFD-49B7-83A6-BC1A772ED26E}">
      <dgm:prSet/>
      <dgm:spPr/>
      <dgm:t>
        <a:bodyPr/>
        <a:lstStyle/>
        <a:p>
          <a:endParaRPr lang="de-DE"/>
        </a:p>
      </dgm:t>
    </dgm:pt>
    <dgm:pt modelId="{B5347244-BCF5-4D64-9E39-E4E2C9499454}" type="sibTrans" cxnId="{DD4C0D89-DCFD-49B7-83A6-BC1A772ED26E}">
      <dgm:prSet/>
      <dgm:spPr/>
      <dgm:t>
        <a:bodyPr/>
        <a:lstStyle/>
        <a:p>
          <a:endParaRPr lang="de-DE"/>
        </a:p>
      </dgm:t>
    </dgm:pt>
    <dgm:pt modelId="{DD34E704-012D-4C2B-BBB4-1501A11FBAD4}">
      <dgm:prSet phldrT="[Text]"/>
      <dgm:spPr/>
      <dgm:t>
        <a:bodyPr/>
        <a:lstStyle/>
        <a:p>
          <a:r>
            <a:rPr lang="de-DE" dirty="0" smtClean="0"/>
            <a:t>Präsentation erproben</a:t>
          </a:r>
          <a:endParaRPr lang="de-DE" dirty="0"/>
        </a:p>
      </dgm:t>
    </dgm:pt>
    <dgm:pt modelId="{D436E0BA-954B-4158-96EB-300353BEDA30}" type="parTrans" cxnId="{3D0F86B6-6590-4279-BAA0-C8805BDF93E8}">
      <dgm:prSet/>
      <dgm:spPr/>
      <dgm:t>
        <a:bodyPr/>
        <a:lstStyle/>
        <a:p>
          <a:endParaRPr lang="de-DE"/>
        </a:p>
      </dgm:t>
    </dgm:pt>
    <dgm:pt modelId="{6D01EE6E-A2E6-490F-99A7-5F99F4F764FB}" type="sibTrans" cxnId="{3D0F86B6-6590-4279-BAA0-C8805BDF93E8}">
      <dgm:prSet/>
      <dgm:spPr/>
      <dgm:t>
        <a:bodyPr/>
        <a:lstStyle/>
        <a:p>
          <a:endParaRPr lang="de-DE"/>
        </a:p>
      </dgm:t>
    </dgm:pt>
    <dgm:pt modelId="{5F5DE58A-5B63-4807-978C-96FAADF49C19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Diskussion vorbereiten</a:t>
          </a:r>
        </a:p>
      </dgm:t>
    </dgm:pt>
    <dgm:pt modelId="{9216053B-1E69-45C9-81D4-3DE45CC8C21F}" type="parTrans" cxnId="{66954E78-38D3-4A8D-B6D5-490BCC3C3AF7}">
      <dgm:prSet/>
      <dgm:spPr/>
      <dgm:t>
        <a:bodyPr/>
        <a:lstStyle/>
        <a:p>
          <a:endParaRPr lang="de-DE"/>
        </a:p>
      </dgm:t>
    </dgm:pt>
    <dgm:pt modelId="{209C371E-492C-4B71-97A3-4DCB4C3DF47E}" type="sibTrans" cxnId="{66954E78-38D3-4A8D-B6D5-490BCC3C3AF7}">
      <dgm:prSet/>
      <dgm:spPr/>
      <dgm:t>
        <a:bodyPr/>
        <a:lstStyle/>
        <a:p>
          <a:endParaRPr lang="de-DE"/>
        </a:p>
      </dgm:t>
    </dgm:pt>
    <dgm:pt modelId="{E9F9A4FF-19EE-4A5C-9733-61E2AACDB1C1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dirty="0" smtClean="0"/>
            <a:t>Präsentation in der Prüfung</a:t>
          </a:r>
          <a:endParaRPr lang="de-DE" dirty="0"/>
        </a:p>
      </dgm:t>
    </dgm:pt>
    <dgm:pt modelId="{1ED82CB8-9C71-4BB8-A59A-426455D79621}" type="parTrans" cxnId="{1A34FC9A-4265-4E0C-B31A-31ECDF5F3ED0}">
      <dgm:prSet/>
      <dgm:spPr/>
      <dgm:t>
        <a:bodyPr/>
        <a:lstStyle/>
        <a:p>
          <a:endParaRPr lang="de-DE"/>
        </a:p>
      </dgm:t>
    </dgm:pt>
    <dgm:pt modelId="{591E1FDE-64F6-47AC-9D0A-924C878314E8}" type="sibTrans" cxnId="{1A34FC9A-4265-4E0C-B31A-31ECDF5F3ED0}">
      <dgm:prSet/>
      <dgm:spPr/>
      <dgm:t>
        <a:bodyPr/>
        <a:lstStyle/>
        <a:p>
          <a:endParaRPr lang="de-DE"/>
        </a:p>
      </dgm:t>
    </dgm:pt>
    <dgm:pt modelId="{45B98C68-0958-4A1E-B4B4-3FA88AB8DCD9}" type="pres">
      <dgm:prSet presAssocID="{190803AA-5C53-41C2-81C9-7DA50AB2429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A45DE5DA-84EF-42DE-9927-E2029F62F8C3}" type="pres">
      <dgm:prSet presAssocID="{9CDAE357-FD96-4E87-B098-5D0A5630B177}" presName="compNode" presStyleCnt="0"/>
      <dgm:spPr/>
    </dgm:pt>
    <dgm:pt modelId="{DAD99296-74B4-4743-8B8D-A25B52F029AD}" type="pres">
      <dgm:prSet presAssocID="{9CDAE357-FD96-4E87-B098-5D0A5630B177}" presName="dummyConnPt" presStyleCnt="0"/>
      <dgm:spPr/>
    </dgm:pt>
    <dgm:pt modelId="{8223682D-6FFC-40DE-877A-6211197520BE}" type="pres">
      <dgm:prSet presAssocID="{9CDAE357-FD96-4E87-B098-5D0A5630B17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9726FA-066E-4308-BDC3-9A7EA019ECC4}" type="pres">
      <dgm:prSet presAssocID="{3AF341CA-94E6-49E2-9D8D-BE841B0CBAFE}" presName="sibTrans" presStyleLbl="bgSibTrans2D1" presStyleIdx="0" presStyleCnt="8"/>
      <dgm:spPr/>
      <dgm:t>
        <a:bodyPr/>
        <a:lstStyle/>
        <a:p>
          <a:endParaRPr lang="de-DE"/>
        </a:p>
      </dgm:t>
    </dgm:pt>
    <dgm:pt modelId="{EADB3869-856D-45E7-8D65-0944D0CDC058}" type="pres">
      <dgm:prSet presAssocID="{189F8958-D604-494D-A7FD-339E6D34A2C1}" presName="compNode" presStyleCnt="0"/>
      <dgm:spPr/>
    </dgm:pt>
    <dgm:pt modelId="{524D7CE6-60E0-4799-8DCD-8275AC5CB706}" type="pres">
      <dgm:prSet presAssocID="{189F8958-D604-494D-A7FD-339E6D34A2C1}" presName="dummyConnPt" presStyleCnt="0"/>
      <dgm:spPr/>
    </dgm:pt>
    <dgm:pt modelId="{C6CACC80-6A75-443E-9136-C566B911CB44}" type="pres">
      <dgm:prSet presAssocID="{189F8958-D604-494D-A7FD-339E6D34A2C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B5152A2-0AB2-4187-A575-2617F85DDCAE}" type="pres">
      <dgm:prSet presAssocID="{A87594E9-52CF-41EA-895B-C66B446E340F}" presName="sibTrans" presStyleLbl="bgSibTrans2D1" presStyleIdx="1" presStyleCnt="8"/>
      <dgm:spPr/>
      <dgm:t>
        <a:bodyPr/>
        <a:lstStyle/>
        <a:p>
          <a:endParaRPr lang="de-DE"/>
        </a:p>
      </dgm:t>
    </dgm:pt>
    <dgm:pt modelId="{BDD1C01C-5A98-4C54-8309-8F5A084A9203}" type="pres">
      <dgm:prSet presAssocID="{C33C1FCE-2D89-46E2-9123-71B4CBDC3702}" presName="compNode" presStyleCnt="0"/>
      <dgm:spPr/>
    </dgm:pt>
    <dgm:pt modelId="{D86B7D42-9A7E-4B46-976E-7E193CAAB919}" type="pres">
      <dgm:prSet presAssocID="{C33C1FCE-2D89-46E2-9123-71B4CBDC3702}" presName="dummyConnPt" presStyleCnt="0"/>
      <dgm:spPr/>
    </dgm:pt>
    <dgm:pt modelId="{BF1FB656-D75A-4240-936A-78E09CFECDEC}" type="pres">
      <dgm:prSet presAssocID="{C33C1FCE-2D89-46E2-9123-71B4CBDC370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EFECBE-FE8B-4F26-B284-F98DB3D3D8EC}" type="pres">
      <dgm:prSet presAssocID="{D2BF5747-A0AB-40A9-873F-DD67205CA335}" presName="sibTrans" presStyleLbl="bgSibTrans2D1" presStyleIdx="2" presStyleCnt="8"/>
      <dgm:spPr/>
      <dgm:t>
        <a:bodyPr/>
        <a:lstStyle/>
        <a:p>
          <a:endParaRPr lang="de-DE"/>
        </a:p>
      </dgm:t>
    </dgm:pt>
    <dgm:pt modelId="{41CA871D-50A4-41ED-AC08-088D874749A4}" type="pres">
      <dgm:prSet presAssocID="{6BDA4D2F-432D-40C2-B4C6-2CEE378647BD}" presName="compNode" presStyleCnt="0"/>
      <dgm:spPr/>
    </dgm:pt>
    <dgm:pt modelId="{3056C526-B8D9-4AB1-81DD-656B8FC72F4C}" type="pres">
      <dgm:prSet presAssocID="{6BDA4D2F-432D-40C2-B4C6-2CEE378647BD}" presName="dummyConnPt" presStyleCnt="0"/>
      <dgm:spPr/>
    </dgm:pt>
    <dgm:pt modelId="{556AB3E6-15C5-4542-AC32-E6DB423354D8}" type="pres">
      <dgm:prSet presAssocID="{6BDA4D2F-432D-40C2-B4C6-2CEE378647B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2F4326F-7E21-426E-8A9C-AC7E393E294E}" type="pres">
      <dgm:prSet presAssocID="{FB3719C2-FD73-4006-8BAA-AD6C551D7E56}" presName="sibTrans" presStyleLbl="bgSibTrans2D1" presStyleIdx="3" presStyleCnt="8"/>
      <dgm:spPr/>
      <dgm:t>
        <a:bodyPr/>
        <a:lstStyle/>
        <a:p>
          <a:endParaRPr lang="de-DE"/>
        </a:p>
      </dgm:t>
    </dgm:pt>
    <dgm:pt modelId="{B415F8AA-AEB4-4DC9-93C6-C3F73D4CFF9D}" type="pres">
      <dgm:prSet presAssocID="{F16C8A97-981F-4F69-9104-CD8AA90B9FEA}" presName="compNode" presStyleCnt="0"/>
      <dgm:spPr/>
    </dgm:pt>
    <dgm:pt modelId="{9F84B889-6380-4F0E-A2FB-FC2D810B80C5}" type="pres">
      <dgm:prSet presAssocID="{F16C8A97-981F-4F69-9104-CD8AA90B9FEA}" presName="dummyConnPt" presStyleCnt="0"/>
      <dgm:spPr/>
    </dgm:pt>
    <dgm:pt modelId="{BB5A4D63-981C-43B0-9FF0-696BA44512F2}" type="pres">
      <dgm:prSet presAssocID="{F16C8A97-981F-4F69-9104-CD8AA90B9F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B47B2D-4660-4864-B5CD-A9666CF5DD90}" type="pres">
      <dgm:prSet presAssocID="{20BECFF8-BB40-4202-9065-80FD214EA0B2}" presName="sibTrans" presStyleLbl="bgSibTrans2D1" presStyleIdx="4" presStyleCnt="8"/>
      <dgm:spPr/>
      <dgm:t>
        <a:bodyPr/>
        <a:lstStyle/>
        <a:p>
          <a:endParaRPr lang="de-DE"/>
        </a:p>
      </dgm:t>
    </dgm:pt>
    <dgm:pt modelId="{21D5E088-A5C8-498A-B626-08E9E4365EA0}" type="pres">
      <dgm:prSet presAssocID="{2591587E-8223-47CF-B2CA-7FCA89A23E69}" presName="compNode" presStyleCnt="0"/>
      <dgm:spPr/>
    </dgm:pt>
    <dgm:pt modelId="{3898E3CF-3585-433F-84AE-18881D3787C5}" type="pres">
      <dgm:prSet presAssocID="{2591587E-8223-47CF-B2CA-7FCA89A23E69}" presName="dummyConnPt" presStyleCnt="0"/>
      <dgm:spPr/>
    </dgm:pt>
    <dgm:pt modelId="{C1D72112-9476-41EF-BBFB-C0D8C6F8A3E0}" type="pres">
      <dgm:prSet presAssocID="{2591587E-8223-47CF-B2CA-7FCA89A23E6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6603F5-AD64-4918-9394-481891990D9A}" type="pres">
      <dgm:prSet presAssocID="{B5347244-BCF5-4D64-9E39-E4E2C9499454}" presName="sibTrans" presStyleLbl="bgSibTrans2D1" presStyleIdx="5" presStyleCnt="8"/>
      <dgm:spPr/>
      <dgm:t>
        <a:bodyPr/>
        <a:lstStyle/>
        <a:p>
          <a:endParaRPr lang="de-DE"/>
        </a:p>
      </dgm:t>
    </dgm:pt>
    <dgm:pt modelId="{C41C4D4B-AA36-4DDB-8641-D9C8BE37EE9F}" type="pres">
      <dgm:prSet presAssocID="{DD34E704-012D-4C2B-BBB4-1501A11FBAD4}" presName="compNode" presStyleCnt="0"/>
      <dgm:spPr/>
    </dgm:pt>
    <dgm:pt modelId="{A72DAD48-A763-41B1-81C6-5666D286DEF2}" type="pres">
      <dgm:prSet presAssocID="{DD34E704-012D-4C2B-BBB4-1501A11FBAD4}" presName="dummyConnPt" presStyleCnt="0"/>
      <dgm:spPr/>
    </dgm:pt>
    <dgm:pt modelId="{AC094155-C1A4-48FB-A2D2-B908B0A88653}" type="pres">
      <dgm:prSet presAssocID="{DD34E704-012D-4C2B-BBB4-1501A11FBAD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3D044DB-A869-4A53-ADFE-83BDB3CD3073}" type="pres">
      <dgm:prSet presAssocID="{6D01EE6E-A2E6-490F-99A7-5F99F4F764FB}" presName="sibTrans" presStyleLbl="bgSibTrans2D1" presStyleIdx="6" presStyleCnt="8"/>
      <dgm:spPr/>
      <dgm:t>
        <a:bodyPr/>
        <a:lstStyle/>
        <a:p>
          <a:endParaRPr lang="de-DE"/>
        </a:p>
      </dgm:t>
    </dgm:pt>
    <dgm:pt modelId="{CC518887-A3C2-49D3-86AF-09E2A119E469}" type="pres">
      <dgm:prSet presAssocID="{5F5DE58A-5B63-4807-978C-96FAADF49C19}" presName="compNode" presStyleCnt="0"/>
      <dgm:spPr/>
    </dgm:pt>
    <dgm:pt modelId="{A1AF94DC-BF5F-4D80-83B4-3B6A134E182E}" type="pres">
      <dgm:prSet presAssocID="{5F5DE58A-5B63-4807-978C-96FAADF49C19}" presName="dummyConnPt" presStyleCnt="0"/>
      <dgm:spPr/>
    </dgm:pt>
    <dgm:pt modelId="{33DBAF44-ACC8-4268-89F0-657651603BEC}" type="pres">
      <dgm:prSet presAssocID="{5F5DE58A-5B63-4807-978C-96FAADF49C1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67CD4E-7EF9-4099-973A-C75320717F32}" type="pres">
      <dgm:prSet presAssocID="{209C371E-492C-4B71-97A3-4DCB4C3DF47E}" presName="sibTrans" presStyleLbl="bgSibTrans2D1" presStyleIdx="7" presStyleCnt="8"/>
      <dgm:spPr/>
      <dgm:t>
        <a:bodyPr/>
        <a:lstStyle/>
        <a:p>
          <a:endParaRPr lang="de-DE"/>
        </a:p>
      </dgm:t>
    </dgm:pt>
    <dgm:pt modelId="{EE98E5CE-354E-4AC6-94AB-F40F39325AA3}" type="pres">
      <dgm:prSet presAssocID="{E9F9A4FF-19EE-4A5C-9733-61E2AACDB1C1}" presName="compNode" presStyleCnt="0"/>
      <dgm:spPr/>
    </dgm:pt>
    <dgm:pt modelId="{78776444-09E4-4B4C-ACE2-4634D5B43FE9}" type="pres">
      <dgm:prSet presAssocID="{E9F9A4FF-19EE-4A5C-9733-61E2AACDB1C1}" presName="dummyConnPt" presStyleCnt="0"/>
      <dgm:spPr/>
    </dgm:pt>
    <dgm:pt modelId="{7B6B6C5C-FEE7-4A48-9B18-C6F38AB3E785}" type="pres">
      <dgm:prSet presAssocID="{E9F9A4FF-19EE-4A5C-9733-61E2AACDB1C1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69977109-3744-4C49-AC88-D05EE8B9B06E}" type="presOf" srcId="{209C371E-492C-4B71-97A3-4DCB4C3DF47E}" destId="{4D67CD4E-7EF9-4099-973A-C75320717F32}" srcOrd="0" destOrd="0" presId="urn:microsoft.com/office/officeart/2005/8/layout/bProcess4"/>
    <dgm:cxn modelId="{79D55EC8-5CD1-426B-B320-8B065E229C4B}" type="presOf" srcId="{189F8958-D604-494D-A7FD-339E6D34A2C1}" destId="{C6CACC80-6A75-443E-9136-C566B911CB44}" srcOrd="0" destOrd="0" presId="urn:microsoft.com/office/officeart/2005/8/layout/bProcess4"/>
    <dgm:cxn modelId="{911778E8-0AD8-4554-9699-DE640BE4D85D}" srcId="{190803AA-5C53-41C2-81C9-7DA50AB2429F}" destId="{189F8958-D604-494D-A7FD-339E6D34A2C1}" srcOrd="1" destOrd="0" parTransId="{8D182FD8-C714-4606-A65C-40DA626A2646}" sibTransId="{A87594E9-52CF-41EA-895B-C66B446E340F}"/>
    <dgm:cxn modelId="{66954E78-38D3-4A8D-B6D5-490BCC3C3AF7}" srcId="{190803AA-5C53-41C2-81C9-7DA50AB2429F}" destId="{5F5DE58A-5B63-4807-978C-96FAADF49C19}" srcOrd="7" destOrd="0" parTransId="{9216053B-1E69-45C9-81D4-3DE45CC8C21F}" sibTransId="{209C371E-492C-4B71-97A3-4DCB4C3DF47E}"/>
    <dgm:cxn modelId="{CDF65560-096B-4930-88F9-6F8324FC0057}" type="presOf" srcId="{5F5DE58A-5B63-4807-978C-96FAADF49C19}" destId="{33DBAF44-ACC8-4268-89F0-657651603BEC}" srcOrd="0" destOrd="0" presId="urn:microsoft.com/office/officeart/2005/8/layout/bProcess4"/>
    <dgm:cxn modelId="{DD4C0D89-DCFD-49B7-83A6-BC1A772ED26E}" srcId="{190803AA-5C53-41C2-81C9-7DA50AB2429F}" destId="{2591587E-8223-47CF-B2CA-7FCA89A23E69}" srcOrd="5" destOrd="0" parTransId="{6C254CEE-E577-4F6D-A954-7011F1551B22}" sibTransId="{B5347244-BCF5-4D64-9E39-E4E2C9499454}"/>
    <dgm:cxn modelId="{1A34FC9A-4265-4E0C-B31A-31ECDF5F3ED0}" srcId="{190803AA-5C53-41C2-81C9-7DA50AB2429F}" destId="{E9F9A4FF-19EE-4A5C-9733-61E2AACDB1C1}" srcOrd="8" destOrd="0" parTransId="{1ED82CB8-9C71-4BB8-A59A-426455D79621}" sibTransId="{591E1FDE-64F6-47AC-9D0A-924C878314E8}"/>
    <dgm:cxn modelId="{6865EF48-F591-4BD1-A4FF-0A73C24ABAD5}" type="presOf" srcId="{9CDAE357-FD96-4E87-B098-5D0A5630B177}" destId="{8223682D-6FFC-40DE-877A-6211197520BE}" srcOrd="0" destOrd="0" presId="urn:microsoft.com/office/officeart/2005/8/layout/bProcess4"/>
    <dgm:cxn modelId="{DF48A131-BC2E-47B0-AA38-44D14D3BBF01}" type="presOf" srcId="{2591587E-8223-47CF-B2CA-7FCA89A23E69}" destId="{C1D72112-9476-41EF-BBFB-C0D8C6F8A3E0}" srcOrd="0" destOrd="0" presId="urn:microsoft.com/office/officeart/2005/8/layout/bProcess4"/>
    <dgm:cxn modelId="{16945502-A662-49FD-9F3F-DBA5A941FE0B}" type="presOf" srcId="{3AF341CA-94E6-49E2-9D8D-BE841B0CBAFE}" destId="{FE9726FA-066E-4308-BDC3-9A7EA019ECC4}" srcOrd="0" destOrd="0" presId="urn:microsoft.com/office/officeart/2005/8/layout/bProcess4"/>
    <dgm:cxn modelId="{E061674B-4673-451E-9527-FB0E05E49638}" type="presOf" srcId="{E9F9A4FF-19EE-4A5C-9733-61E2AACDB1C1}" destId="{7B6B6C5C-FEE7-4A48-9B18-C6F38AB3E785}" srcOrd="0" destOrd="0" presId="urn:microsoft.com/office/officeart/2005/8/layout/bProcess4"/>
    <dgm:cxn modelId="{019BC3E2-DB1F-4BBF-BCFC-D6EACE477122}" type="presOf" srcId="{6D01EE6E-A2E6-490F-99A7-5F99F4F764FB}" destId="{13D044DB-A869-4A53-ADFE-83BDB3CD3073}" srcOrd="0" destOrd="0" presId="urn:microsoft.com/office/officeart/2005/8/layout/bProcess4"/>
    <dgm:cxn modelId="{5D171E18-2509-42E3-8115-85F48292D33E}" srcId="{190803AA-5C53-41C2-81C9-7DA50AB2429F}" destId="{9CDAE357-FD96-4E87-B098-5D0A5630B177}" srcOrd="0" destOrd="0" parTransId="{B9D16783-EDA9-42C9-8644-8CD4AF3A7422}" sibTransId="{3AF341CA-94E6-49E2-9D8D-BE841B0CBAFE}"/>
    <dgm:cxn modelId="{AA29E2CD-B414-429B-87BD-749DD4C155E3}" type="presOf" srcId="{190803AA-5C53-41C2-81C9-7DA50AB2429F}" destId="{45B98C68-0958-4A1E-B4B4-3FA88AB8DCD9}" srcOrd="0" destOrd="0" presId="urn:microsoft.com/office/officeart/2005/8/layout/bProcess4"/>
    <dgm:cxn modelId="{E121D5F6-3BFA-445E-B4DF-E83709597A6E}" type="presOf" srcId="{6BDA4D2F-432D-40C2-B4C6-2CEE378647BD}" destId="{556AB3E6-15C5-4542-AC32-E6DB423354D8}" srcOrd="0" destOrd="0" presId="urn:microsoft.com/office/officeart/2005/8/layout/bProcess4"/>
    <dgm:cxn modelId="{7154C8B5-045B-4947-8A1A-D8633D306090}" type="presOf" srcId="{D2BF5747-A0AB-40A9-873F-DD67205CA335}" destId="{60EFECBE-FE8B-4F26-B284-F98DB3D3D8EC}" srcOrd="0" destOrd="0" presId="urn:microsoft.com/office/officeart/2005/8/layout/bProcess4"/>
    <dgm:cxn modelId="{6F9017C6-E9D6-4B18-9749-1350196EB317}" type="presOf" srcId="{F16C8A97-981F-4F69-9104-CD8AA90B9FEA}" destId="{BB5A4D63-981C-43B0-9FF0-696BA44512F2}" srcOrd="0" destOrd="0" presId="urn:microsoft.com/office/officeart/2005/8/layout/bProcess4"/>
    <dgm:cxn modelId="{7C970369-B126-41DB-9D3C-11C20BA76B14}" srcId="{190803AA-5C53-41C2-81C9-7DA50AB2429F}" destId="{C33C1FCE-2D89-46E2-9123-71B4CBDC3702}" srcOrd="2" destOrd="0" parTransId="{343D4128-8B43-4377-9F61-168ABD758D29}" sibTransId="{D2BF5747-A0AB-40A9-873F-DD67205CA335}"/>
    <dgm:cxn modelId="{CB1379FC-DFEF-4B6B-A8AA-99AECF12214A}" type="presOf" srcId="{20BECFF8-BB40-4202-9065-80FD214EA0B2}" destId="{52B47B2D-4660-4864-B5CD-A9666CF5DD90}" srcOrd="0" destOrd="0" presId="urn:microsoft.com/office/officeart/2005/8/layout/bProcess4"/>
    <dgm:cxn modelId="{A32BCC42-6BD7-431F-B228-B3922CCFBC59}" type="presOf" srcId="{DD34E704-012D-4C2B-BBB4-1501A11FBAD4}" destId="{AC094155-C1A4-48FB-A2D2-B908B0A88653}" srcOrd="0" destOrd="0" presId="urn:microsoft.com/office/officeart/2005/8/layout/bProcess4"/>
    <dgm:cxn modelId="{3D0F86B6-6590-4279-BAA0-C8805BDF93E8}" srcId="{190803AA-5C53-41C2-81C9-7DA50AB2429F}" destId="{DD34E704-012D-4C2B-BBB4-1501A11FBAD4}" srcOrd="6" destOrd="0" parTransId="{D436E0BA-954B-4158-96EB-300353BEDA30}" sibTransId="{6D01EE6E-A2E6-490F-99A7-5F99F4F764FB}"/>
    <dgm:cxn modelId="{B0FCE1A3-73AC-4427-ACD6-C1D54FC2FDB2}" srcId="{190803AA-5C53-41C2-81C9-7DA50AB2429F}" destId="{F16C8A97-981F-4F69-9104-CD8AA90B9FEA}" srcOrd="4" destOrd="0" parTransId="{04A468EA-1F5A-46B5-BF6B-9F10AB04CC11}" sibTransId="{20BECFF8-BB40-4202-9065-80FD214EA0B2}"/>
    <dgm:cxn modelId="{66AA47F6-4745-49B6-B0E2-B800D7C3496C}" type="presOf" srcId="{FB3719C2-FD73-4006-8BAA-AD6C551D7E56}" destId="{22F4326F-7E21-426E-8A9C-AC7E393E294E}" srcOrd="0" destOrd="0" presId="urn:microsoft.com/office/officeart/2005/8/layout/bProcess4"/>
    <dgm:cxn modelId="{F7EA7CBE-BEB1-4C73-8B0D-D9AC926353EF}" srcId="{190803AA-5C53-41C2-81C9-7DA50AB2429F}" destId="{6BDA4D2F-432D-40C2-B4C6-2CEE378647BD}" srcOrd="3" destOrd="0" parTransId="{90612E99-B861-46A8-97BF-71B8F82191D8}" sibTransId="{FB3719C2-FD73-4006-8BAA-AD6C551D7E56}"/>
    <dgm:cxn modelId="{B6E6A4BD-0E71-4AF8-A6C2-648D93900EC4}" type="presOf" srcId="{B5347244-BCF5-4D64-9E39-E4E2C9499454}" destId="{216603F5-AD64-4918-9394-481891990D9A}" srcOrd="0" destOrd="0" presId="urn:microsoft.com/office/officeart/2005/8/layout/bProcess4"/>
    <dgm:cxn modelId="{6B8C8CC9-9A2D-4817-B95D-D0CBD2E15561}" type="presOf" srcId="{A87594E9-52CF-41EA-895B-C66B446E340F}" destId="{AB5152A2-0AB2-4187-A575-2617F85DDCAE}" srcOrd="0" destOrd="0" presId="urn:microsoft.com/office/officeart/2005/8/layout/bProcess4"/>
    <dgm:cxn modelId="{570A4AF1-A9C8-487D-BBFE-9442F14EF27E}" type="presOf" srcId="{C33C1FCE-2D89-46E2-9123-71B4CBDC3702}" destId="{BF1FB656-D75A-4240-936A-78E09CFECDEC}" srcOrd="0" destOrd="0" presId="urn:microsoft.com/office/officeart/2005/8/layout/bProcess4"/>
    <dgm:cxn modelId="{4B12BCC3-C3F4-450C-8FA1-52766967082B}" type="presParOf" srcId="{45B98C68-0958-4A1E-B4B4-3FA88AB8DCD9}" destId="{A45DE5DA-84EF-42DE-9927-E2029F62F8C3}" srcOrd="0" destOrd="0" presId="urn:microsoft.com/office/officeart/2005/8/layout/bProcess4"/>
    <dgm:cxn modelId="{85099AEB-310D-46E4-ADF6-CC3CC768DE76}" type="presParOf" srcId="{A45DE5DA-84EF-42DE-9927-E2029F62F8C3}" destId="{DAD99296-74B4-4743-8B8D-A25B52F029AD}" srcOrd="0" destOrd="0" presId="urn:microsoft.com/office/officeart/2005/8/layout/bProcess4"/>
    <dgm:cxn modelId="{9764228C-6EF9-4402-8ACE-367E5FF90865}" type="presParOf" srcId="{A45DE5DA-84EF-42DE-9927-E2029F62F8C3}" destId="{8223682D-6FFC-40DE-877A-6211197520BE}" srcOrd="1" destOrd="0" presId="urn:microsoft.com/office/officeart/2005/8/layout/bProcess4"/>
    <dgm:cxn modelId="{3703B490-B431-4EA1-9D8A-00B23A78EB14}" type="presParOf" srcId="{45B98C68-0958-4A1E-B4B4-3FA88AB8DCD9}" destId="{FE9726FA-066E-4308-BDC3-9A7EA019ECC4}" srcOrd="1" destOrd="0" presId="urn:microsoft.com/office/officeart/2005/8/layout/bProcess4"/>
    <dgm:cxn modelId="{0284AA03-AA15-42B9-AEE1-C5D2DB16B015}" type="presParOf" srcId="{45B98C68-0958-4A1E-B4B4-3FA88AB8DCD9}" destId="{EADB3869-856D-45E7-8D65-0944D0CDC058}" srcOrd="2" destOrd="0" presId="urn:microsoft.com/office/officeart/2005/8/layout/bProcess4"/>
    <dgm:cxn modelId="{22593078-1186-4FAD-8F6A-90523405FEF9}" type="presParOf" srcId="{EADB3869-856D-45E7-8D65-0944D0CDC058}" destId="{524D7CE6-60E0-4799-8DCD-8275AC5CB706}" srcOrd="0" destOrd="0" presId="urn:microsoft.com/office/officeart/2005/8/layout/bProcess4"/>
    <dgm:cxn modelId="{FC555F95-61D5-49EF-8D37-F4A50E3C7998}" type="presParOf" srcId="{EADB3869-856D-45E7-8D65-0944D0CDC058}" destId="{C6CACC80-6A75-443E-9136-C566B911CB44}" srcOrd="1" destOrd="0" presId="urn:microsoft.com/office/officeart/2005/8/layout/bProcess4"/>
    <dgm:cxn modelId="{A556DFDE-FB05-460C-8854-85AF3DE6D0A2}" type="presParOf" srcId="{45B98C68-0958-4A1E-B4B4-3FA88AB8DCD9}" destId="{AB5152A2-0AB2-4187-A575-2617F85DDCAE}" srcOrd="3" destOrd="0" presId="urn:microsoft.com/office/officeart/2005/8/layout/bProcess4"/>
    <dgm:cxn modelId="{7AB715C9-359B-4F36-B727-FDC93DF551A8}" type="presParOf" srcId="{45B98C68-0958-4A1E-B4B4-3FA88AB8DCD9}" destId="{BDD1C01C-5A98-4C54-8309-8F5A084A9203}" srcOrd="4" destOrd="0" presId="urn:microsoft.com/office/officeart/2005/8/layout/bProcess4"/>
    <dgm:cxn modelId="{53DDE8EF-E054-401E-ADCD-EBBC5626A984}" type="presParOf" srcId="{BDD1C01C-5A98-4C54-8309-8F5A084A9203}" destId="{D86B7D42-9A7E-4B46-976E-7E193CAAB919}" srcOrd="0" destOrd="0" presId="urn:microsoft.com/office/officeart/2005/8/layout/bProcess4"/>
    <dgm:cxn modelId="{47264749-FE3D-4960-B933-446221CB8F9B}" type="presParOf" srcId="{BDD1C01C-5A98-4C54-8309-8F5A084A9203}" destId="{BF1FB656-D75A-4240-936A-78E09CFECDEC}" srcOrd="1" destOrd="0" presId="urn:microsoft.com/office/officeart/2005/8/layout/bProcess4"/>
    <dgm:cxn modelId="{66A016EB-A843-4E19-8E4E-FB1C459C25E8}" type="presParOf" srcId="{45B98C68-0958-4A1E-B4B4-3FA88AB8DCD9}" destId="{60EFECBE-FE8B-4F26-B284-F98DB3D3D8EC}" srcOrd="5" destOrd="0" presId="urn:microsoft.com/office/officeart/2005/8/layout/bProcess4"/>
    <dgm:cxn modelId="{695F2A79-5248-4ABB-A4BE-895FBB9E9FE4}" type="presParOf" srcId="{45B98C68-0958-4A1E-B4B4-3FA88AB8DCD9}" destId="{41CA871D-50A4-41ED-AC08-088D874749A4}" srcOrd="6" destOrd="0" presId="urn:microsoft.com/office/officeart/2005/8/layout/bProcess4"/>
    <dgm:cxn modelId="{8741B561-966B-443F-A8AC-8B5529965BDE}" type="presParOf" srcId="{41CA871D-50A4-41ED-AC08-088D874749A4}" destId="{3056C526-B8D9-4AB1-81DD-656B8FC72F4C}" srcOrd="0" destOrd="0" presId="urn:microsoft.com/office/officeart/2005/8/layout/bProcess4"/>
    <dgm:cxn modelId="{AF2F575B-1C9D-48F3-BC27-CE2ABBB967B6}" type="presParOf" srcId="{41CA871D-50A4-41ED-AC08-088D874749A4}" destId="{556AB3E6-15C5-4542-AC32-E6DB423354D8}" srcOrd="1" destOrd="0" presId="urn:microsoft.com/office/officeart/2005/8/layout/bProcess4"/>
    <dgm:cxn modelId="{62AAC181-8065-41C9-923C-B08764335B98}" type="presParOf" srcId="{45B98C68-0958-4A1E-B4B4-3FA88AB8DCD9}" destId="{22F4326F-7E21-426E-8A9C-AC7E393E294E}" srcOrd="7" destOrd="0" presId="urn:microsoft.com/office/officeart/2005/8/layout/bProcess4"/>
    <dgm:cxn modelId="{4BB9D12B-E8A0-4D35-ABDD-AB00803A1240}" type="presParOf" srcId="{45B98C68-0958-4A1E-B4B4-3FA88AB8DCD9}" destId="{B415F8AA-AEB4-4DC9-93C6-C3F73D4CFF9D}" srcOrd="8" destOrd="0" presId="urn:microsoft.com/office/officeart/2005/8/layout/bProcess4"/>
    <dgm:cxn modelId="{1085B5DB-5C22-45AB-83CD-331BEAE98F6C}" type="presParOf" srcId="{B415F8AA-AEB4-4DC9-93C6-C3F73D4CFF9D}" destId="{9F84B889-6380-4F0E-A2FB-FC2D810B80C5}" srcOrd="0" destOrd="0" presId="urn:microsoft.com/office/officeart/2005/8/layout/bProcess4"/>
    <dgm:cxn modelId="{FB74FE61-F375-4D4F-B76A-A200E8F51104}" type="presParOf" srcId="{B415F8AA-AEB4-4DC9-93C6-C3F73D4CFF9D}" destId="{BB5A4D63-981C-43B0-9FF0-696BA44512F2}" srcOrd="1" destOrd="0" presId="urn:microsoft.com/office/officeart/2005/8/layout/bProcess4"/>
    <dgm:cxn modelId="{9A188893-AD92-4060-AC7E-58E6F8722E2D}" type="presParOf" srcId="{45B98C68-0958-4A1E-B4B4-3FA88AB8DCD9}" destId="{52B47B2D-4660-4864-B5CD-A9666CF5DD90}" srcOrd="9" destOrd="0" presId="urn:microsoft.com/office/officeart/2005/8/layout/bProcess4"/>
    <dgm:cxn modelId="{F9139B2B-221F-4509-8391-F54E15B896B1}" type="presParOf" srcId="{45B98C68-0958-4A1E-B4B4-3FA88AB8DCD9}" destId="{21D5E088-A5C8-498A-B626-08E9E4365EA0}" srcOrd="10" destOrd="0" presId="urn:microsoft.com/office/officeart/2005/8/layout/bProcess4"/>
    <dgm:cxn modelId="{4B819122-9A49-4F45-BC62-E2BF0E9A64C0}" type="presParOf" srcId="{21D5E088-A5C8-498A-B626-08E9E4365EA0}" destId="{3898E3CF-3585-433F-84AE-18881D3787C5}" srcOrd="0" destOrd="0" presId="urn:microsoft.com/office/officeart/2005/8/layout/bProcess4"/>
    <dgm:cxn modelId="{713DAE6C-9AA9-41A7-B8E9-1C1151C58C96}" type="presParOf" srcId="{21D5E088-A5C8-498A-B626-08E9E4365EA0}" destId="{C1D72112-9476-41EF-BBFB-C0D8C6F8A3E0}" srcOrd="1" destOrd="0" presId="urn:microsoft.com/office/officeart/2005/8/layout/bProcess4"/>
    <dgm:cxn modelId="{65E8E210-58EE-427A-B39C-6F2EDBBC1D10}" type="presParOf" srcId="{45B98C68-0958-4A1E-B4B4-3FA88AB8DCD9}" destId="{216603F5-AD64-4918-9394-481891990D9A}" srcOrd="11" destOrd="0" presId="urn:microsoft.com/office/officeart/2005/8/layout/bProcess4"/>
    <dgm:cxn modelId="{A4AC842B-B6A8-49E8-B4E6-4DD348F0844C}" type="presParOf" srcId="{45B98C68-0958-4A1E-B4B4-3FA88AB8DCD9}" destId="{C41C4D4B-AA36-4DDB-8641-D9C8BE37EE9F}" srcOrd="12" destOrd="0" presId="urn:microsoft.com/office/officeart/2005/8/layout/bProcess4"/>
    <dgm:cxn modelId="{18EE4867-F4C2-46A1-80DF-2BB04B26364F}" type="presParOf" srcId="{C41C4D4B-AA36-4DDB-8641-D9C8BE37EE9F}" destId="{A72DAD48-A763-41B1-81C6-5666D286DEF2}" srcOrd="0" destOrd="0" presId="urn:microsoft.com/office/officeart/2005/8/layout/bProcess4"/>
    <dgm:cxn modelId="{ED51E4DB-5F35-4CF0-8674-D94207320758}" type="presParOf" srcId="{C41C4D4B-AA36-4DDB-8641-D9C8BE37EE9F}" destId="{AC094155-C1A4-48FB-A2D2-B908B0A88653}" srcOrd="1" destOrd="0" presId="urn:microsoft.com/office/officeart/2005/8/layout/bProcess4"/>
    <dgm:cxn modelId="{DCF75385-A3D1-423D-9944-B482A543F2C1}" type="presParOf" srcId="{45B98C68-0958-4A1E-B4B4-3FA88AB8DCD9}" destId="{13D044DB-A869-4A53-ADFE-83BDB3CD3073}" srcOrd="13" destOrd="0" presId="urn:microsoft.com/office/officeart/2005/8/layout/bProcess4"/>
    <dgm:cxn modelId="{88DF3006-9DDF-42B8-BE31-2E002731885D}" type="presParOf" srcId="{45B98C68-0958-4A1E-B4B4-3FA88AB8DCD9}" destId="{CC518887-A3C2-49D3-86AF-09E2A119E469}" srcOrd="14" destOrd="0" presId="urn:microsoft.com/office/officeart/2005/8/layout/bProcess4"/>
    <dgm:cxn modelId="{6985E1F6-672E-463F-A924-CFD5B93E6E22}" type="presParOf" srcId="{CC518887-A3C2-49D3-86AF-09E2A119E469}" destId="{A1AF94DC-BF5F-4D80-83B4-3B6A134E182E}" srcOrd="0" destOrd="0" presId="urn:microsoft.com/office/officeart/2005/8/layout/bProcess4"/>
    <dgm:cxn modelId="{17B36DDA-07EC-467D-81C6-CEF755ABBDB6}" type="presParOf" srcId="{CC518887-A3C2-49D3-86AF-09E2A119E469}" destId="{33DBAF44-ACC8-4268-89F0-657651603BEC}" srcOrd="1" destOrd="0" presId="urn:microsoft.com/office/officeart/2005/8/layout/bProcess4"/>
    <dgm:cxn modelId="{8487021F-A87C-45DF-917F-24EE011B0C89}" type="presParOf" srcId="{45B98C68-0958-4A1E-B4B4-3FA88AB8DCD9}" destId="{4D67CD4E-7EF9-4099-973A-C75320717F32}" srcOrd="15" destOrd="0" presId="urn:microsoft.com/office/officeart/2005/8/layout/bProcess4"/>
    <dgm:cxn modelId="{B1762DCB-6CD1-4CDF-9F56-03E575F6A5EA}" type="presParOf" srcId="{45B98C68-0958-4A1E-B4B4-3FA88AB8DCD9}" destId="{EE98E5CE-354E-4AC6-94AB-F40F39325AA3}" srcOrd="16" destOrd="0" presId="urn:microsoft.com/office/officeart/2005/8/layout/bProcess4"/>
    <dgm:cxn modelId="{0FA05F0C-60F8-424A-8882-97663C45D32E}" type="presParOf" srcId="{EE98E5CE-354E-4AC6-94AB-F40F39325AA3}" destId="{78776444-09E4-4B4C-ACE2-4634D5B43FE9}" srcOrd="0" destOrd="0" presId="urn:microsoft.com/office/officeart/2005/8/layout/bProcess4"/>
    <dgm:cxn modelId="{3CF7E8BB-E454-462F-8F0F-E2ED3862DE75}" type="presParOf" srcId="{EE98E5CE-354E-4AC6-94AB-F40F39325AA3}" destId="{7B6B6C5C-FEE7-4A48-9B18-C6F38AB3E78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Thema?</a:t>
          </a:r>
          <a:endParaRPr lang="de-DE" sz="19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Zielgruppe?</a:t>
          </a:r>
          <a:endParaRPr lang="de-DE" sz="19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Informations-quellen?</a:t>
          </a:r>
          <a:endParaRPr lang="de-DE" sz="19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Material sammeln</a:t>
          </a:r>
          <a:endParaRPr lang="de-DE" sz="19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planen</a:t>
          </a:r>
          <a:endParaRPr lang="de-DE" sz="19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erstellen</a:t>
          </a:r>
          <a:endParaRPr lang="de-DE" sz="19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erproben</a:t>
          </a:r>
          <a:endParaRPr lang="de-DE" sz="19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Präsentation in der Prüfung</a:t>
          </a:r>
          <a:endParaRPr lang="de-DE" sz="1900" kern="1200" dirty="0"/>
        </a:p>
      </dsp:txBody>
      <dsp:txXfrm>
        <a:off x="4458275" y="2809994"/>
        <a:ext cx="1605418" cy="939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Thema?</a:t>
          </a:r>
          <a:endParaRPr lang="de-DE" sz="17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Zielgruppe?</a:t>
          </a:r>
          <a:endParaRPr lang="de-DE" sz="17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Wissensquellen?</a:t>
          </a:r>
          <a:endParaRPr lang="de-DE" sz="17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Material sammeln</a:t>
          </a:r>
          <a:endParaRPr lang="de-DE" sz="17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planen</a:t>
          </a:r>
          <a:endParaRPr lang="de-DE" sz="17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erstellen</a:t>
          </a:r>
          <a:endParaRPr lang="de-DE" sz="17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erproben</a:t>
          </a:r>
          <a:endParaRPr lang="de-DE" sz="17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Präsentation in der Prüfung</a:t>
          </a:r>
          <a:endParaRPr lang="de-DE" sz="1700" kern="1200" dirty="0"/>
        </a:p>
      </dsp:txBody>
      <dsp:txXfrm>
        <a:off x="4458275" y="2809994"/>
        <a:ext cx="1605418" cy="9398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Thema?</a:t>
          </a:r>
          <a:endParaRPr lang="de-DE" sz="19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Zielgruppe?</a:t>
          </a:r>
          <a:endParaRPr lang="de-DE" sz="19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Informations-quellen?</a:t>
          </a:r>
          <a:endParaRPr lang="de-DE" sz="19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Material sammeln</a:t>
          </a:r>
          <a:endParaRPr lang="de-DE" sz="19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planen</a:t>
          </a:r>
          <a:endParaRPr lang="de-DE" sz="19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erstellen</a:t>
          </a:r>
          <a:endParaRPr lang="de-DE" sz="19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erproben</a:t>
          </a:r>
          <a:endParaRPr lang="de-DE" sz="19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Präsentation in der Prüfung</a:t>
          </a:r>
          <a:endParaRPr lang="de-DE" sz="1900" kern="1200" dirty="0"/>
        </a:p>
      </dsp:txBody>
      <dsp:txXfrm>
        <a:off x="4458275" y="2809994"/>
        <a:ext cx="1605418" cy="9398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Thema?</a:t>
          </a:r>
          <a:endParaRPr lang="de-DE" sz="17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Zielgruppe?</a:t>
          </a:r>
          <a:endParaRPr lang="de-DE" sz="17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Wissensquellen?</a:t>
          </a:r>
          <a:endParaRPr lang="de-DE" sz="17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Material sammeln</a:t>
          </a:r>
          <a:endParaRPr lang="de-DE" sz="17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planen</a:t>
          </a:r>
          <a:endParaRPr lang="de-DE" sz="17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erstellen</a:t>
          </a:r>
          <a:endParaRPr lang="de-DE" sz="17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erproben</a:t>
          </a:r>
          <a:endParaRPr lang="de-DE" sz="17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Präsentation in der Prüfung</a:t>
          </a:r>
          <a:endParaRPr lang="de-DE" sz="1700" kern="1200" dirty="0"/>
        </a:p>
      </dsp:txBody>
      <dsp:txXfrm>
        <a:off x="4458275" y="2809994"/>
        <a:ext cx="1605418" cy="9398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Thema?</a:t>
          </a:r>
          <a:endParaRPr lang="de-DE" sz="19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Zielgruppe?</a:t>
          </a:r>
          <a:endParaRPr lang="de-DE" sz="19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Informations-quellen?</a:t>
          </a:r>
          <a:endParaRPr lang="de-DE" sz="19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Material sammeln</a:t>
          </a:r>
          <a:endParaRPr lang="de-DE" sz="19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planen</a:t>
          </a:r>
          <a:endParaRPr lang="de-DE" sz="19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erstellen</a:t>
          </a:r>
          <a:endParaRPr lang="de-DE" sz="19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erproben</a:t>
          </a:r>
          <a:endParaRPr lang="de-DE" sz="19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Präsentation in der Prüfung</a:t>
          </a:r>
          <a:endParaRPr lang="de-DE" sz="1900" kern="1200" dirty="0"/>
        </a:p>
      </dsp:txBody>
      <dsp:txXfrm>
        <a:off x="4458275" y="2809994"/>
        <a:ext cx="1605418" cy="9398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Thema?</a:t>
          </a:r>
          <a:endParaRPr lang="de-DE" sz="17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Zielgruppe?</a:t>
          </a:r>
          <a:endParaRPr lang="de-DE" sz="17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Wissensquellen?</a:t>
          </a:r>
          <a:endParaRPr lang="de-DE" sz="17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Material sammeln</a:t>
          </a:r>
          <a:endParaRPr lang="de-DE" sz="17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planen</a:t>
          </a:r>
          <a:endParaRPr lang="de-DE" sz="17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erstellen</a:t>
          </a:r>
          <a:endParaRPr lang="de-DE" sz="17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erproben</a:t>
          </a:r>
          <a:endParaRPr lang="de-DE" sz="17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Präsentation in der Prüfung</a:t>
          </a:r>
          <a:endParaRPr lang="de-DE" sz="1700" kern="1200" dirty="0"/>
        </a:p>
      </dsp:txBody>
      <dsp:txXfrm>
        <a:off x="4458275" y="2809994"/>
        <a:ext cx="1605418" cy="93985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Thema?</a:t>
          </a:r>
          <a:endParaRPr lang="de-DE" sz="19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Zielgruppe?</a:t>
          </a:r>
          <a:endParaRPr lang="de-DE" sz="19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Informations-quellen?</a:t>
          </a:r>
          <a:endParaRPr lang="de-DE" sz="19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Material sammeln</a:t>
          </a:r>
          <a:endParaRPr lang="de-DE" sz="19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planen</a:t>
          </a:r>
          <a:endParaRPr lang="de-DE" sz="19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erstellen</a:t>
          </a:r>
          <a:endParaRPr lang="de-DE" sz="19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erproben</a:t>
          </a:r>
          <a:endParaRPr lang="de-DE" sz="19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Präsentation in der Prüfung</a:t>
          </a:r>
          <a:endParaRPr lang="de-DE" sz="1900" kern="1200" dirty="0"/>
        </a:p>
      </dsp:txBody>
      <dsp:txXfrm>
        <a:off x="4458275" y="2809994"/>
        <a:ext cx="1605418" cy="93985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Thema?</a:t>
          </a:r>
          <a:endParaRPr lang="de-DE" sz="17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Zielgruppe?</a:t>
          </a:r>
          <a:endParaRPr lang="de-DE" sz="17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Wissensquellen?</a:t>
          </a:r>
          <a:endParaRPr lang="de-DE" sz="17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Material sammeln</a:t>
          </a:r>
          <a:endParaRPr lang="de-DE" sz="17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planen</a:t>
          </a:r>
          <a:endParaRPr lang="de-DE" sz="17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erstellen</a:t>
          </a:r>
          <a:endParaRPr lang="de-DE" sz="17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erproben</a:t>
          </a:r>
          <a:endParaRPr lang="de-DE" sz="17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Präsentation in der Prüfung</a:t>
          </a:r>
          <a:endParaRPr lang="de-DE" sz="1700" kern="1200" dirty="0"/>
        </a:p>
      </dsp:txBody>
      <dsp:txXfrm>
        <a:off x="4458275" y="2809994"/>
        <a:ext cx="1605418" cy="93985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Thema?</a:t>
          </a:r>
          <a:endParaRPr lang="de-DE" sz="19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Zielgruppe?</a:t>
          </a:r>
          <a:endParaRPr lang="de-DE" sz="19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Informations-quellen?</a:t>
          </a:r>
          <a:endParaRPr lang="de-DE" sz="19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Material sammeln</a:t>
          </a:r>
          <a:endParaRPr lang="de-DE" sz="19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planen</a:t>
          </a:r>
          <a:endParaRPr lang="de-DE" sz="19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erstellen</a:t>
          </a:r>
          <a:endParaRPr lang="de-DE" sz="19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erproben</a:t>
          </a:r>
          <a:endParaRPr lang="de-DE" sz="19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Präsentation in der Prüfung</a:t>
          </a:r>
          <a:endParaRPr lang="de-DE" sz="1900" kern="1200" dirty="0"/>
        </a:p>
      </dsp:txBody>
      <dsp:txXfrm>
        <a:off x="4458275" y="2809994"/>
        <a:ext cx="1605418" cy="93985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Thema?</a:t>
          </a:r>
          <a:endParaRPr lang="de-DE" sz="17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Zielgruppe?</a:t>
          </a:r>
          <a:endParaRPr lang="de-DE" sz="17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Wissensquellen?</a:t>
          </a:r>
          <a:endParaRPr lang="de-DE" sz="17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Material sammeln</a:t>
          </a:r>
          <a:endParaRPr lang="de-DE" sz="17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planen</a:t>
          </a:r>
          <a:endParaRPr lang="de-DE" sz="17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erstellen</a:t>
          </a:r>
          <a:endParaRPr lang="de-DE" sz="17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erproben</a:t>
          </a:r>
          <a:endParaRPr lang="de-DE" sz="17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Präsentation in der Prüfung</a:t>
          </a:r>
          <a:endParaRPr lang="de-DE" sz="1700" kern="1200" dirty="0"/>
        </a:p>
      </dsp:txBody>
      <dsp:txXfrm>
        <a:off x="4458275" y="2809994"/>
        <a:ext cx="1605418" cy="93985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Thema?</a:t>
          </a:r>
          <a:endParaRPr lang="de-DE" sz="19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Zielgruppe?</a:t>
          </a:r>
          <a:endParaRPr lang="de-DE" sz="19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Informations-quellen?</a:t>
          </a:r>
          <a:endParaRPr lang="de-DE" sz="19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Material sammeln</a:t>
          </a:r>
          <a:endParaRPr lang="de-DE" sz="19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planen</a:t>
          </a:r>
          <a:endParaRPr lang="de-DE" sz="19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erstellen</a:t>
          </a:r>
          <a:endParaRPr lang="de-DE" sz="19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erproben</a:t>
          </a:r>
          <a:endParaRPr lang="de-DE" sz="19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Präsentation in der Prüfung</a:t>
          </a:r>
          <a:endParaRPr lang="de-DE" sz="1900" kern="1200" dirty="0"/>
        </a:p>
      </dsp:txBody>
      <dsp:txXfrm>
        <a:off x="4458275" y="2809994"/>
        <a:ext cx="1605418" cy="93985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Thema?</a:t>
          </a:r>
          <a:endParaRPr lang="de-DE" sz="17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Zielgruppe?</a:t>
          </a:r>
          <a:endParaRPr lang="de-DE" sz="17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Wissensquellen?</a:t>
          </a:r>
          <a:endParaRPr lang="de-DE" sz="17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Material sammeln</a:t>
          </a:r>
          <a:endParaRPr lang="de-DE" sz="17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planen</a:t>
          </a:r>
          <a:endParaRPr lang="de-DE" sz="17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erstellen</a:t>
          </a:r>
          <a:endParaRPr lang="de-DE" sz="17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erproben</a:t>
          </a:r>
          <a:endParaRPr lang="de-DE" sz="17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Präsentation in der Prüfung</a:t>
          </a:r>
          <a:endParaRPr lang="de-DE" sz="1700" kern="1200" dirty="0"/>
        </a:p>
      </dsp:txBody>
      <dsp:txXfrm>
        <a:off x="4458275" y="2809994"/>
        <a:ext cx="1605418" cy="93985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Thema?</a:t>
          </a:r>
          <a:endParaRPr lang="de-DE" sz="19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Zielgruppe?</a:t>
          </a:r>
          <a:endParaRPr lang="de-DE" sz="19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Informations-quellen?</a:t>
          </a:r>
          <a:endParaRPr lang="de-DE" sz="19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Material sammeln</a:t>
          </a:r>
          <a:endParaRPr lang="de-DE" sz="19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planen</a:t>
          </a:r>
          <a:endParaRPr lang="de-DE" sz="19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erstellen</a:t>
          </a:r>
          <a:endParaRPr lang="de-DE" sz="19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erproben</a:t>
          </a:r>
          <a:endParaRPr lang="de-DE" sz="19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Präsentation in der Prüfung</a:t>
          </a:r>
          <a:endParaRPr lang="de-DE" sz="1900" kern="1200" dirty="0"/>
        </a:p>
      </dsp:txBody>
      <dsp:txXfrm>
        <a:off x="4458275" y="2809994"/>
        <a:ext cx="1605418" cy="93985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Thema?</a:t>
          </a:r>
          <a:endParaRPr lang="de-DE" sz="17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Zielgruppe?</a:t>
          </a:r>
          <a:endParaRPr lang="de-DE" sz="17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Wissensquellen?</a:t>
          </a:r>
          <a:endParaRPr lang="de-DE" sz="17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Material sammeln</a:t>
          </a:r>
          <a:endParaRPr lang="de-DE" sz="17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planen</a:t>
          </a:r>
          <a:endParaRPr lang="de-DE" sz="17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erstellen</a:t>
          </a:r>
          <a:endParaRPr lang="de-DE" sz="17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erproben</a:t>
          </a:r>
          <a:endParaRPr lang="de-DE" sz="17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Präsentation in der Prüfung</a:t>
          </a:r>
          <a:endParaRPr lang="de-DE" sz="1700" kern="1200" dirty="0"/>
        </a:p>
      </dsp:txBody>
      <dsp:txXfrm>
        <a:off x="4458275" y="2809994"/>
        <a:ext cx="1605418" cy="93985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Thema?</a:t>
          </a:r>
          <a:endParaRPr lang="de-DE" sz="19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Zielgruppe?</a:t>
          </a:r>
          <a:endParaRPr lang="de-DE" sz="19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Informations-quellen?</a:t>
          </a:r>
          <a:endParaRPr lang="de-DE" sz="19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Material sammeln</a:t>
          </a:r>
          <a:endParaRPr lang="de-DE" sz="19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planen</a:t>
          </a:r>
          <a:endParaRPr lang="de-DE" sz="19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erstellen</a:t>
          </a:r>
          <a:endParaRPr lang="de-DE" sz="19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erproben</a:t>
          </a:r>
          <a:endParaRPr lang="de-DE" sz="19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Präsentation in der Prüfung</a:t>
          </a:r>
          <a:endParaRPr lang="de-DE" sz="1900" kern="1200" dirty="0"/>
        </a:p>
      </dsp:txBody>
      <dsp:txXfrm>
        <a:off x="4458275" y="2809994"/>
        <a:ext cx="1605418" cy="93985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Thema?</a:t>
          </a:r>
          <a:endParaRPr lang="de-DE" sz="17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Zielgruppe?</a:t>
          </a:r>
          <a:endParaRPr lang="de-DE" sz="17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Wissensquellen?</a:t>
          </a:r>
          <a:endParaRPr lang="de-DE" sz="17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Material sammeln</a:t>
          </a:r>
          <a:endParaRPr lang="de-DE" sz="17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planen</a:t>
          </a:r>
          <a:endParaRPr lang="de-DE" sz="17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erstellen</a:t>
          </a:r>
          <a:endParaRPr lang="de-DE" sz="17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erproben</a:t>
          </a:r>
          <a:endParaRPr lang="de-DE" sz="17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Präsentation in der Prüfung</a:t>
          </a:r>
          <a:endParaRPr lang="de-DE" sz="1700" kern="1200" dirty="0"/>
        </a:p>
      </dsp:txBody>
      <dsp:txXfrm>
        <a:off x="4458275" y="2809994"/>
        <a:ext cx="1605418" cy="93985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Thema?</a:t>
          </a:r>
          <a:endParaRPr lang="de-DE" sz="19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Zielgruppe?</a:t>
          </a:r>
          <a:endParaRPr lang="de-DE" sz="19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Informations-quellen?</a:t>
          </a:r>
          <a:endParaRPr lang="de-DE" sz="19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Material sammeln</a:t>
          </a:r>
          <a:endParaRPr lang="de-DE" sz="19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planen</a:t>
          </a:r>
          <a:endParaRPr lang="de-DE" sz="19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erstellen</a:t>
          </a:r>
          <a:endParaRPr lang="de-DE" sz="19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erproben</a:t>
          </a:r>
          <a:endParaRPr lang="de-DE" sz="19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Präsentation in der Prüfung</a:t>
          </a:r>
          <a:endParaRPr lang="de-DE" sz="1900" kern="1200" dirty="0"/>
        </a:p>
      </dsp:txBody>
      <dsp:txXfrm>
        <a:off x="4458275" y="2809994"/>
        <a:ext cx="1605418" cy="93985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Thema?</a:t>
          </a:r>
          <a:endParaRPr lang="de-DE" sz="17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Zielgruppe?</a:t>
          </a:r>
          <a:endParaRPr lang="de-DE" sz="17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Wissensquellen?</a:t>
          </a:r>
          <a:endParaRPr lang="de-DE" sz="17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Material sammeln</a:t>
          </a:r>
          <a:endParaRPr lang="de-DE" sz="17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planen</a:t>
          </a:r>
          <a:endParaRPr lang="de-DE" sz="17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erstellen</a:t>
          </a:r>
          <a:endParaRPr lang="de-DE" sz="17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Präsentation erproben</a:t>
          </a:r>
          <a:endParaRPr lang="de-DE" sz="17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700" kern="1200" dirty="0" smtClean="0"/>
            <a:t>Präsentation in der Prüfung</a:t>
          </a:r>
          <a:endParaRPr lang="de-DE" sz="1700" kern="1200" dirty="0"/>
        </a:p>
      </dsp:txBody>
      <dsp:txXfrm>
        <a:off x="4458275" y="2809994"/>
        <a:ext cx="1605418" cy="93985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726FA-066E-4308-BDC3-9A7EA019ECC4}">
      <dsp:nvSpPr>
        <dsp:cNvPr id="0" name=""/>
        <dsp:cNvSpPr/>
      </dsp:nvSpPr>
      <dsp:spPr>
        <a:xfrm rot="5400000">
          <a:off x="-278290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3682D-6FFC-40DE-877A-6211197520BE}">
      <dsp:nvSpPr>
        <dsp:cNvPr id="0" name=""/>
        <dsp:cNvSpPr/>
      </dsp:nvSpPr>
      <dsp:spPr>
        <a:xfrm>
          <a:off x="306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Thema?</a:t>
          </a:r>
          <a:endParaRPr lang="de-DE" sz="1900" kern="1200" dirty="0"/>
        </a:p>
      </dsp:txBody>
      <dsp:txXfrm>
        <a:off x="32305" y="314146"/>
        <a:ext cx="1605418" cy="939859"/>
      </dsp:txXfrm>
    </dsp:sp>
    <dsp:sp modelId="{AB5152A2-0AB2-4187-A575-2617F85DDCAE}">
      <dsp:nvSpPr>
        <dsp:cNvPr id="0" name=""/>
        <dsp:cNvSpPr/>
      </dsp:nvSpPr>
      <dsp:spPr>
        <a:xfrm rot="5400000">
          <a:off x="-278290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ACC80-6A75-443E-9136-C566B911CB44}">
      <dsp:nvSpPr>
        <dsp:cNvPr id="0" name=""/>
        <dsp:cNvSpPr/>
      </dsp:nvSpPr>
      <dsp:spPr>
        <a:xfrm>
          <a:off x="306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Zielgruppe?</a:t>
          </a:r>
          <a:endParaRPr lang="de-DE" sz="1900" kern="1200" dirty="0"/>
        </a:p>
      </dsp:txBody>
      <dsp:txXfrm>
        <a:off x="32305" y="1562070"/>
        <a:ext cx="1605418" cy="939859"/>
      </dsp:txXfrm>
    </dsp:sp>
    <dsp:sp modelId="{60EFECBE-FE8B-4F26-B284-F98DB3D3D8EC}">
      <dsp:nvSpPr>
        <dsp:cNvPr id="0" name=""/>
        <dsp:cNvSpPr/>
      </dsp:nvSpPr>
      <dsp:spPr>
        <a:xfrm>
          <a:off x="345671" y="2952057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B656-D75A-4240-936A-78E09CFECDEC}">
      <dsp:nvSpPr>
        <dsp:cNvPr id="0" name=""/>
        <dsp:cNvSpPr/>
      </dsp:nvSpPr>
      <dsp:spPr>
        <a:xfrm>
          <a:off x="3065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Informations-quellen?</a:t>
          </a:r>
          <a:endParaRPr lang="de-DE" sz="1900" kern="1200" dirty="0"/>
        </a:p>
      </dsp:txBody>
      <dsp:txXfrm>
        <a:off x="32305" y="2809994"/>
        <a:ext cx="1605418" cy="939859"/>
      </dsp:txXfrm>
    </dsp:sp>
    <dsp:sp modelId="{22F4326F-7E21-426E-8A9C-AC7E393E294E}">
      <dsp:nvSpPr>
        <dsp:cNvPr id="0" name=""/>
        <dsp:cNvSpPr/>
      </dsp:nvSpPr>
      <dsp:spPr>
        <a:xfrm rot="16200000">
          <a:off x="1934694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AB3E6-15C5-4542-AC32-E6DB423354D8}">
      <dsp:nvSpPr>
        <dsp:cNvPr id="0" name=""/>
        <dsp:cNvSpPr/>
      </dsp:nvSpPr>
      <dsp:spPr>
        <a:xfrm>
          <a:off x="2216050" y="2780754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Material sammeln</a:t>
          </a:r>
          <a:endParaRPr lang="de-DE" sz="1900" kern="1200" dirty="0"/>
        </a:p>
      </dsp:txBody>
      <dsp:txXfrm>
        <a:off x="2245290" y="2809994"/>
        <a:ext cx="1605418" cy="939859"/>
      </dsp:txXfrm>
    </dsp:sp>
    <dsp:sp modelId="{52B47B2D-4660-4864-B5CD-A9666CF5DD90}">
      <dsp:nvSpPr>
        <dsp:cNvPr id="0" name=""/>
        <dsp:cNvSpPr/>
      </dsp:nvSpPr>
      <dsp:spPr>
        <a:xfrm rot="16200000">
          <a:off x="1934694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A4D63-981C-43B0-9FF0-696BA44512F2}">
      <dsp:nvSpPr>
        <dsp:cNvPr id="0" name=""/>
        <dsp:cNvSpPr/>
      </dsp:nvSpPr>
      <dsp:spPr>
        <a:xfrm>
          <a:off x="2216050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planen</a:t>
          </a:r>
          <a:endParaRPr lang="de-DE" sz="1900" kern="1200" dirty="0"/>
        </a:p>
      </dsp:txBody>
      <dsp:txXfrm>
        <a:off x="2245290" y="1562070"/>
        <a:ext cx="1605418" cy="939859"/>
      </dsp:txXfrm>
    </dsp:sp>
    <dsp:sp modelId="{216603F5-AD64-4918-9394-481891990D9A}">
      <dsp:nvSpPr>
        <dsp:cNvPr id="0" name=""/>
        <dsp:cNvSpPr/>
      </dsp:nvSpPr>
      <dsp:spPr>
        <a:xfrm>
          <a:off x="2558656" y="456209"/>
          <a:ext cx="2203158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72112-9476-41EF-BBFB-C0D8C6F8A3E0}">
      <dsp:nvSpPr>
        <dsp:cNvPr id="0" name=""/>
        <dsp:cNvSpPr/>
      </dsp:nvSpPr>
      <dsp:spPr>
        <a:xfrm>
          <a:off x="2216050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erstellen</a:t>
          </a:r>
          <a:endParaRPr lang="de-DE" sz="1900" kern="1200" dirty="0"/>
        </a:p>
      </dsp:txBody>
      <dsp:txXfrm>
        <a:off x="2245290" y="314146"/>
        <a:ext cx="1605418" cy="939859"/>
      </dsp:txXfrm>
    </dsp:sp>
    <dsp:sp modelId="{13D044DB-A869-4A53-ADFE-83BDB3CD3073}">
      <dsp:nvSpPr>
        <dsp:cNvPr id="0" name=""/>
        <dsp:cNvSpPr/>
      </dsp:nvSpPr>
      <dsp:spPr>
        <a:xfrm rot="5400000">
          <a:off x="4147679" y="1080171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94155-C1A4-48FB-A2D2-B908B0A88653}">
      <dsp:nvSpPr>
        <dsp:cNvPr id="0" name=""/>
        <dsp:cNvSpPr/>
      </dsp:nvSpPr>
      <dsp:spPr>
        <a:xfrm>
          <a:off x="4429035" y="284906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Präsentation erproben</a:t>
          </a:r>
          <a:endParaRPr lang="de-DE" sz="1900" kern="1200" dirty="0"/>
        </a:p>
      </dsp:txBody>
      <dsp:txXfrm>
        <a:off x="4458275" y="314146"/>
        <a:ext cx="1605418" cy="939859"/>
      </dsp:txXfrm>
    </dsp:sp>
    <dsp:sp modelId="{4D67CD4E-7EF9-4099-973A-C75320717F32}">
      <dsp:nvSpPr>
        <dsp:cNvPr id="0" name=""/>
        <dsp:cNvSpPr/>
      </dsp:nvSpPr>
      <dsp:spPr>
        <a:xfrm rot="5400000">
          <a:off x="4147679" y="2328095"/>
          <a:ext cx="1238097" cy="149750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BAF44-ACC8-4268-89F0-657651603BEC}">
      <dsp:nvSpPr>
        <dsp:cNvPr id="0" name=""/>
        <dsp:cNvSpPr/>
      </dsp:nvSpPr>
      <dsp:spPr>
        <a:xfrm>
          <a:off x="4429035" y="1532830"/>
          <a:ext cx="1663898" cy="998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Diskussion vorbereiten</a:t>
          </a:r>
        </a:p>
      </dsp:txBody>
      <dsp:txXfrm>
        <a:off x="4458275" y="1562070"/>
        <a:ext cx="1605418" cy="939859"/>
      </dsp:txXfrm>
    </dsp:sp>
    <dsp:sp modelId="{7B6B6C5C-FEE7-4A48-9B18-C6F38AB3E785}">
      <dsp:nvSpPr>
        <dsp:cNvPr id="0" name=""/>
        <dsp:cNvSpPr/>
      </dsp:nvSpPr>
      <dsp:spPr>
        <a:xfrm>
          <a:off x="4429035" y="2780754"/>
          <a:ext cx="1663898" cy="99833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900" kern="1200" dirty="0" smtClean="0"/>
            <a:t>Präsentation in der Prüfung</a:t>
          </a:r>
          <a:endParaRPr lang="de-DE" sz="1900" kern="1200" dirty="0"/>
        </a:p>
      </dsp:txBody>
      <dsp:txXfrm>
        <a:off x="4458275" y="2809994"/>
        <a:ext cx="1605418" cy="939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63963" y="0"/>
            <a:ext cx="28797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25E4A-E580-4EA1-AA4F-98FA78214006}" type="datetimeFigureOut">
              <a:rPr lang="de-DE" smtClean="0"/>
              <a:t>02.06.2022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6575"/>
            <a:ext cx="28797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63963" y="9426575"/>
            <a:ext cx="28797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F5B4B-836B-45EC-BBAC-4B39A8678E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13853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63963" y="0"/>
            <a:ext cx="28797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89657-480E-4591-8CD8-5D536B40B566}" type="datetimeFigureOut">
              <a:rPr lang="de-DE" smtClean="0"/>
              <a:t>02.06.2022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429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5163" y="4714875"/>
            <a:ext cx="5314950" cy="44656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6575"/>
            <a:ext cx="28797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63963" y="9426575"/>
            <a:ext cx="28797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82EC2-C0FA-4E62-AFE8-8F057101B91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0718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6254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93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0238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4748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4748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4748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6737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7861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0859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9906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3251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33267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88836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91515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91515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1152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0272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0272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0272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39818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60202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74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46085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31566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96737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87825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8523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61874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61874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70601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1480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61874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1197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70277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702772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89044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74149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2EC2-C0FA-4E62-AFE8-8F057101B917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4486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grüßungs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 bwMode="auto">
          <a:xfrm>
            <a:off x="0" y="200097"/>
            <a:ext cx="9144000" cy="139583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Rechteck 13"/>
          <p:cNvSpPr/>
          <p:nvPr userDrawn="1"/>
        </p:nvSpPr>
        <p:spPr>
          <a:xfrm>
            <a:off x="0" y="4077072"/>
            <a:ext cx="9144000" cy="2780928"/>
          </a:xfrm>
          <a:prstGeom prst="rect">
            <a:avLst/>
          </a:prstGeom>
          <a:solidFill>
            <a:srgbClr val="0649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</a:endParaRPr>
          </a:p>
        </p:txBody>
      </p:sp>
      <p:sp>
        <p:nvSpPr>
          <p:cNvPr id="15" name="Textfeld 14"/>
          <p:cNvSpPr txBox="1"/>
          <p:nvPr userDrawn="1"/>
        </p:nvSpPr>
        <p:spPr>
          <a:xfrm>
            <a:off x="935596" y="1784137"/>
            <a:ext cx="7272808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300" dirty="0" smtClean="0">
                <a:latin typeface="Cambria" panose="02040503050406030204" pitchFamily="18" charset="0"/>
              </a:rPr>
              <a:t>Herzlich willkommen</a:t>
            </a:r>
          </a:p>
          <a:p>
            <a:r>
              <a:rPr lang="de-DE" sz="3300" dirty="0" smtClean="0">
                <a:latin typeface="Cambria" panose="02040503050406030204" pitchFamily="18" charset="0"/>
              </a:rPr>
              <a:t>im </a:t>
            </a:r>
            <a:r>
              <a:rPr lang="de-DE" sz="3300" dirty="0" smtClean="0">
                <a:latin typeface="Cambria" panose="02040503050406030204" pitchFamily="18" charset="0"/>
              </a:rPr>
              <a:t>Bundesamt für Auswärtige Angelegenheiten</a:t>
            </a:r>
            <a:endParaRPr lang="de-DE" sz="3300" dirty="0" smtClean="0">
              <a:latin typeface="Cambria" panose="02040503050406030204" pitchFamily="18" charset="0"/>
            </a:endParaRPr>
          </a:p>
          <a:p>
            <a:endParaRPr lang="de-DE" sz="1600" dirty="0" smtClean="0">
              <a:solidFill>
                <a:prstClr val="black"/>
              </a:solidFill>
            </a:endParaRPr>
          </a:p>
          <a:p>
            <a:r>
              <a:rPr lang="de-DE" sz="2800" b="0" dirty="0" smtClean="0">
                <a:solidFill>
                  <a:srgbClr val="D9174C"/>
                </a:solidFill>
              </a:rPr>
              <a:t>Zentralstelle für das Auslandsschulwesen (ZfA)</a:t>
            </a:r>
            <a:endParaRPr lang="de-DE" sz="2800" b="0" dirty="0">
              <a:solidFill>
                <a:srgbClr val="D9174C"/>
              </a:solidFill>
            </a:endParaRPr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0" y="3548674"/>
            <a:ext cx="9144000" cy="0"/>
          </a:xfrm>
          <a:prstGeom prst="line">
            <a:avLst/>
          </a:prstGeom>
          <a:ln w="9525">
            <a:solidFill>
              <a:srgbClr val="D917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00" y="291816"/>
            <a:ext cx="3183519" cy="1273408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337" y="228262"/>
            <a:ext cx="1903212" cy="84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5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auto">
          <a:xfrm>
            <a:off x="0" y="0"/>
            <a:ext cx="9144000" cy="157583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0" y="4077072"/>
            <a:ext cx="9144000" cy="2780928"/>
          </a:xfrm>
          <a:prstGeom prst="rect">
            <a:avLst/>
          </a:prstGeom>
          <a:solidFill>
            <a:srgbClr val="0649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078675" y="2344612"/>
            <a:ext cx="7278638" cy="1755115"/>
          </a:xfrm>
          <a:prstGeom prst="rect">
            <a:avLst/>
          </a:prstGeom>
        </p:spPr>
        <p:txBody>
          <a:bodyPr/>
          <a:lstStyle>
            <a:lvl1pPr algn="l">
              <a:defRPr sz="3300"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3548674"/>
            <a:ext cx="9144000" cy="0"/>
          </a:xfrm>
          <a:prstGeom prst="line">
            <a:avLst/>
          </a:prstGeom>
          <a:ln w="9525">
            <a:solidFill>
              <a:srgbClr val="D917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00" y="291816"/>
            <a:ext cx="3210054" cy="1284022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337" y="228262"/>
            <a:ext cx="1903212" cy="84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67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ispiel 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23"/>
          <p:cNvSpPr>
            <a:spLocks noGrp="1"/>
          </p:cNvSpPr>
          <p:nvPr>
            <p:ph type="body" sz="quarter" idx="11" hasCustomPrompt="1"/>
          </p:nvPr>
        </p:nvSpPr>
        <p:spPr>
          <a:xfrm>
            <a:off x="437826" y="1264648"/>
            <a:ext cx="5142286" cy="3646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7FA312"/>
              </a:buClr>
              <a:buNone/>
              <a:defRPr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80975" marR="0" indent="0" algn="l" defTabSz="914400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>
                <a:srgbClr val="7FA312"/>
              </a:buClr>
              <a:buSzPct val="100000"/>
              <a:buFont typeface="Arial" panose="020B0604020202020204" pitchFamily="34" charset="0"/>
              <a:buNone/>
              <a:tabLst/>
              <a:defRPr sz="1800"/>
            </a:lvl2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DE" dirty="0"/>
          </a:p>
        </p:txBody>
      </p:sp>
      <p:sp>
        <p:nvSpPr>
          <p:cNvPr id="7" name="Bildplatzhalter 2"/>
          <p:cNvSpPr>
            <a:spLocks noGrp="1"/>
          </p:cNvSpPr>
          <p:nvPr>
            <p:ph type="pic" sz="quarter" idx="12"/>
          </p:nvPr>
        </p:nvSpPr>
        <p:spPr>
          <a:xfrm>
            <a:off x="5934076" y="1990725"/>
            <a:ext cx="2908474" cy="304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de-DE" dirty="0" smtClean="0"/>
              <a:t>Bild durch Klicken auf Symbol hinzufügen</a:t>
            </a:r>
            <a:endParaRPr lang="de-DE" dirty="0"/>
          </a:p>
        </p:txBody>
      </p:sp>
      <p:sp>
        <p:nvSpPr>
          <p:cNvPr id="8" name="Textplatzhalter 23"/>
          <p:cNvSpPr>
            <a:spLocks noGrp="1"/>
          </p:cNvSpPr>
          <p:nvPr>
            <p:ph type="body" sz="quarter" idx="13" hasCustomPrompt="1"/>
          </p:nvPr>
        </p:nvSpPr>
        <p:spPr>
          <a:xfrm>
            <a:off x="456375" y="1951635"/>
            <a:ext cx="5135612" cy="138441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174C"/>
              </a:buClr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1pPr>
            <a:lvl2pPr marL="466725" marR="0" indent="-285750" algn="l" defTabSz="914400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>
                <a:srgbClr val="7FA312"/>
              </a:buClr>
              <a:buSzPct val="100000"/>
              <a:buFont typeface="Arial" panose="020B0604020202020204" pitchFamily="34" charset="0"/>
              <a:buChar char="•"/>
              <a:tabLst/>
              <a:defRPr sz="1800"/>
            </a:lvl2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b="0" i="0" u="none" strike="noStrike" kern="1200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Text Calibri, 20 </a:t>
            </a:r>
            <a:r>
              <a:rPr lang="de-DE" sz="2000" b="0" i="0" u="none" strike="noStrike" kern="1200" baseline="0" dirty="0" err="1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pt</a:t>
            </a:r>
            <a:r>
              <a:rPr lang="de-DE" sz="2000" b="0" i="0" u="none" strike="noStrike" kern="1200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lang="de-DE" sz="2000" b="0" i="0" u="none" strike="noStrike" kern="1200" baseline="0" dirty="0" err="1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regular</a:t>
            </a:r>
            <a:r>
              <a:rPr lang="de-DE" sz="2000" b="0" i="0" u="none" strike="noStrike" kern="1200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linksbündig, Zeilenabstand einzeilig </a:t>
            </a:r>
          </a:p>
          <a:p>
            <a:endParaRPr lang="de-DE" sz="2000" b="0" i="0" u="none" strike="noStrike" kern="1200" baseline="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r>
              <a:rPr lang="de-DE" sz="2000" b="1" i="0" u="none" strike="noStrike" kern="1200" baseline="0" dirty="0" smtClean="0">
                <a:solidFill>
                  <a:srgbClr val="06496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Hervorhebungen fett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451258" y="154379"/>
            <a:ext cx="8027267" cy="546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latin typeface="Cambria" panose="02040503050406030204" pitchFamily="18" charset="0"/>
              </a:defRPr>
            </a:lvl1pPr>
          </a:lstStyle>
          <a:p>
            <a:pPr lvl="0"/>
            <a:endParaRPr lang="de-DE" dirty="0"/>
          </a:p>
        </p:txBody>
      </p:sp>
      <p:sp>
        <p:nvSpPr>
          <p:cNvPr id="11" name="Textplatzhalter 23"/>
          <p:cNvSpPr>
            <a:spLocks noGrp="1"/>
          </p:cNvSpPr>
          <p:nvPr>
            <p:ph type="body" sz="quarter" idx="15" hasCustomPrompt="1"/>
          </p:nvPr>
        </p:nvSpPr>
        <p:spPr>
          <a:xfrm>
            <a:off x="454671" y="3366197"/>
            <a:ext cx="5142261" cy="1678076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174C"/>
              </a:buClr>
              <a:buSzTx/>
              <a:buFont typeface="Arial" panose="020B0604020202020204" pitchFamily="34" charset="0"/>
              <a:buChar char="•"/>
              <a:tabLst/>
              <a:defRPr sz="2000" b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dirty="0" smtClean="0"/>
              <a:t>Aufzählung</a:t>
            </a:r>
          </a:p>
          <a:p>
            <a:pPr lvl="0"/>
            <a:r>
              <a:rPr lang="de-DE" dirty="0" smtClean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2748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ispiel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3"/>
          <p:cNvSpPr>
            <a:spLocks noGrp="1"/>
          </p:cNvSpPr>
          <p:nvPr>
            <p:ph type="body" sz="quarter" idx="11" hasCustomPrompt="1"/>
          </p:nvPr>
        </p:nvSpPr>
        <p:spPr>
          <a:xfrm>
            <a:off x="5227638" y="1927264"/>
            <a:ext cx="3727450" cy="3239959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174C"/>
              </a:buClr>
              <a:buSzTx/>
              <a:buFont typeface="Arial" panose="020B0604020202020204" pitchFamily="34" charset="0"/>
              <a:buChar char="•"/>
              <a:tabLst/>
              <a:defRPr sz="2000" b="0" baseline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b="0" i="0" u="none" strike="noStrike" kern="1200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Text Calibri, 20 </a:t>
            </a:r>
            <a:r>
              <a:rPr lang="de-DE" sz="2000" b="0" i="0" u="none" strike="noStrike" kern="1200" baseline="0" dirty="0" err="1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pt</a:t>
            </a:r>
            <a:r>
              <a:rPr lang="de-DE" sz="2000" b="0" i="0" u="none" strike="noStrike" kern="1200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lang="de-DE" sz="2000" b="0" i="0" u="none" strike="noStrike" kern="1200" baseline="0" dirty="0" err="1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regular</a:t>
            </a:r>
            <a:r>
              <a:rPr lang="de-DE" sz="2000" b="0" i="0" u="none" strike="noStrike" kern="1200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linksbündig, Zeilenabstand einzeilig </a:t>
            </a:r>
          </a:p>
          <a:p>
            <a:endParaRPr lang="de-DE" sz="2000" b="0" i="0" u="none" strike="noStrike" kern="1200" baseline="0" dirty="0" smtClean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lvl="0"/>
            <a:r>
              <a:rPr lang="de-DE" dirty="0" smtClean="0"/>
              <a:t>Aufzählung</a:t>
            </a:r>
          </a:p>
          <a:p>
            <a:pPr lvl="0"/>
            <a:r>
              <a:rPr lang="de-DE" dirty="0" smtClean="0"/>
              <a:t>Aufzählung</a:t>
            </a:r>
          </a:p>
        </p:txBody>
      </p:sp>
      <p:sp>
        <p:nvSpPr>
          <p:cNvPr id="5" name="Bildplatzhalter 26"/>
          <p:cNvSpPr>
            <a:spLocks noGrp="1"/>
          </p:cNvSpPr>
          <p:nvPr>
            <p:ph type="pic" sz="quarter" idx="12"/>
          </p:nvPr>
        </p:nvSpPr>
        <p:spPr>
          <a:xfrm>
            <a:off x="548263" y="1250950"/>
            <a:ext cx="4400550" cy="41052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451258" y="154379"/>
            <a:ext cx="8027267" cy="546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latin typeface="Cambria" panose="02040503050406030204" pitchFamily="18" charset="0"/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278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ispiel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23"/>
          <p:cNvSpPr>
            <a:spLocks noGrp="1"/>
          </p:cNvSpPr>
          <p:nvPr>
            <p:ph type="body" sz="quarter" idx="11" hasCustomPrompt="1"/>
          </p:nvPr>
        </p:nvSpPr>
        <p:spPr>
          <a:xfrm>
            <a:off x="467373" y="1771661"/>
            <a:ext cx="7200971" cy="3396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Clr>
                <a:srgbClr val="7FA312"/>
              </a:buClr>
              <a:buNone/>
              <a:defRPr sz="2000" b="1">
                <a:solidFill>
                  <a:srgbClr val="064963"/>
                </a:solidFill>
                <a:latin typeface="+mn-lt"/>
              </a:defRPr>
            </a:lvl1pPr>
            <a:lvl2pPr marL="466725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A312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2pPr>
          </a:lstStyle>
          <a:p>
            <a:pPr lvl="0"/>
            <a:r>
              <a:rPr lang="de-DE" dirty="0" smtClean="0"/>
              <a:t>Evtl. Hervorhebung</a:t>
            </a:r>
          </a:p>
        </p:txBody>
      </p:sp>
      <p:sp>
        <p:nvSpPr>
          <p:cNvPr id="14" name="Textplatzhalt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467544" y="2221807"/>
            <a:ext cx="7200799" cy="3414175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Clr>
                <a:srgbClr val="D9174C"/>
              </a:buClr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de-DE" dirty="0" smtClean="0"/>
              <a:t>Aufzählung</a:t>
            </a:r>
          </a:p>
        </p:txBody>
      </p:sp>
      <p:sp>
        <p:nvSpPr>
          <p:cNvPr id="5" name="Textplatzhalter 23"/>
          <p:cNvSpPr>
            <a:spLocks noGrp="1"/>
          </p:cNvSpPr>
          <p:nvPr>
            <p:ph type="body" sz="quarter" idx="18" hasCustomPrompt="1"/>
          </p:nvPr>
        </p:nvSpPr>
        <p:spPr>
          <a:xfrm>
            <a:off x="449701" y="1264648"/>
            <a:ext cx="7257384" cy="3646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Clr>
                <a:srgbClr val="7FA312"/>
              </a:buClr>
              <a:buNone/>
              <a:defRPr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80975" marR="0" indent="0" algn="l" defTabSz="914400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>
                <a:srgbClr val="7FA312"/>
              </a:buClr>
              <a:buSzPct val="100000"/>
              <a:buFont typeface="Arial" panose="020B0604020202020204" pitchFamily="34" charset="0"/>
              <a:buNone/>
              <a:tabLst/>
              <a:defRPr sz="1800"/>
            </a:lvl2pPr>
          </a:lstStyle>
          <a:p>
            <a:pPr lvl="0"/>
            <a:r>
              <a:rPr lang="de-DE" dirty="0" smtClean="0"/>
              <a:t>Überschrift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451258" y="154379"/>
            <a:ext cx="8027267" cy="546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latin typeface="Cambria" panose="02040503050406030204" pitchFamily="18" charset="0"/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691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451258" y="154379"/>
            <a:ext cx="8027267" cy="546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latin typeface="Cambria" panose="02040503050406030204" pitchFamily="18" charset="0"/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3496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/>
          <p:cNvSpPr/>
          <p:nvPr userDrawn="1"/>
        </p:nvSpPr>
        <p:spPr>
          <a:xfrm>
            <a:off x="0" y="0"/>
            <a:ext cx="9144000" cy="828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 userDrawn="1"/>
        </p:nvSpPr>
        <p:spPr>
          <a:xfrm>
            <a:off x="412163" y="346801"/>
            <a:ext cx="7944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kern="0" dirty="0" smtClean="0">
                <a:solidFill>
                  <a:schemeClr val="tx1"/>
                </a:solidFill>
                <a:latin typeface="Cambria" panose="02040503050406030204" pitchFamily="18" charset="0"/>
              </a:rPr>
              <a:t>Vielen Dank für Ihre </a:t>
            </a:r>
            <a:br>
              <a:rPr lang="de-DE" sz="3000" kern="0" dirty="0" smtClean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de-DE" sz="3000" kern="0" dirty="0" smtClean="0">
                <a:solidFill>
                  <a:schemeClr val="tx1"/>
                </a:solidFill>
                <a:latin typeface="Cambria" panose="02040503050406030204" pitchFamily="18" charset="0"/>
              </a:rPr>
              <a:t>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3049095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5" y="6012784"/>
            <a:ext cx="1486806" cy="835826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4996486" y="6529643"/>
            <a:ext cx="383012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700" b="1" dirty="0" smtClean="0">
                <a:latin typeface="+mn-lt"/>
              </a:rPr>
              <a:t>Bundesverwaltungsamt</a:t>
            </a:r>
            <a:r>
              <a:rPr lang="de-DE" sz="700" baseline="0" dirty="0" smtClean="0">
                <a:latin typeface="+mn-lt"/>
              </a:rPr>
              <a:t> – Zentralstelle für das Auslandsschulwesen | </a:t>
            </a:r>
            <a:fld id="{4FEB72C7-F008-40B1-9AC4-A2A4DB0316A0}" type="datetime1">
              <a:rPr lang="de-DE" sz="700" baseline="0" smtClean="0">
                <a:latin typeface="+mn-lt"/>
              </a:rPr>
              <a:pPr algn="r"/>
              <a:t>02.06.2022</a:t>
            </a:fld>
            <a:r>
              <a:rPr lang="de-DE" sz="700" baseline="0" dirty="0" smtClean="0">
                <a:latin typeface="+mn-lt"/>
              </a:rPr>
              <a:t> | Seite </a:t>
            </a:r>
            <a:fld id="{0D1345D6-554F-426C-AF21-E073A1F2232B}" type="slidenum">
              <a:rPr lang="de-DE" sz="700" baseline="0" smtClean="0">
                <a:latin typeface="+mn-lt"/>
              </a:rPr>
              <a:pPr algn="r"/>
              <a:t>‹Nr.›</a:t>
            </a:fld>
            <a:endParaRPr lang="de-DE" sz="700" dirty="0">
              <a:latin typeface="+mn-lt"/>
            </a:endParaRPr>
          </a:p>
        </p:txBody>
      </p:sp>
      <p:cxnSp>
        <p:nvCxnSpPr>
          <p:cNvPr id="12" name="Gerade Verbindung 11"/>
          <p:cNvCxnSpPr/>
          <p:nvPr/>
        </p:nvCxnSpPr>
        <p:spPr>
          <a:xfrm>
            <a:off x="0" y="5961646"/>
            <a:ext cx="9144000" cy="0"/>
          </a:xfrm>
          <a:prstGeom prst="line">
            <a:avLst/>
          </a:prstGeom>
          <a:ln w="19050">
            <a:solidFill>
              <a:srgbClr val="D917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>
            <a:off x="0" y="705678"/>
            <a:ext cx="9144000" cy="0"/>
          </a:xfrm>
          <a:prstGeom prst="line">
            <a:avLst/>
          </a:prstGeom>
          <a:ln w="12700">
            <a:solidFill>
              <a:srgbClr val="D917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365" y="6093397"/>
            <a:ext cx="1281570" cy="571063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191" y="6187768"/>
            <a:ext cx="481198" cy="38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169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microsoft.com/office/2007/relationships/diagramDrawing" Target="../diagrams/drawing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diagramQuickStyle" Target="../diagrams/quickStyle3.xml"/><Relationship Id="rId5" Type="http://schemas.openxmlformats.org/officeDocument/2006/relationships/diagramQuickStyle" Target="../diagrams/quickStyle2.xml"/><Relationship Id="rId10" Type="http://schemas.openxmlformats.org/officeDocument/2006/relationships/diagramLayout" Target="../diagrams/layout3.xml"/><Relationship Id="rId4" Type="http://schemas.openxmlformats.org/officeDocument/2006/relationships/diagramLayout" Target="../diagrams/layout2.xml"/><Relationship Id="rId9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microsoft.com/office/2007/relationships/diagramDrawing" Target="../diagrams/drawing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diagramColors" Target="../diagrams/colors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11" Type="http://schemas.openxmlformats.org/officeDocument/2006/relationships/diagramQuickStyle" Target="../diagrams/quickStyle5.xml"/><Relationship Id="rId5" Type="http://schemas.openxmlformats.org/officeDocument/2006/relationships/diagramQuickStyle" Target="../diagrams/quickStyle4.xml"/><Relationship Id="rId10" Type="http://schemas.openxmlformats.org/officeDocument/2006/relationships/diagramLayout" Target="../diagrams/layout5.xml"/><Relationship Id="rId4" Type="http://schemas.openxmlformats.org/officeDocument/2006/relationships/diagramLayout" Target="../diagrams/layout4.xml"/><Relationship Id="rId9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microsoft.com/office/2007/relationships/diagramDrawing" Target="../diagrams/drawing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diagramColors" Target="../diagrams/colors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11" Type="http://schemas.openxmlformats.org/officeDocument/2006/relationships/diagramQuickStyle" Target="../diagrams/quickStyle7.xml"/><Relationship Id="rId5" Type="http://schemas.openxmlformats.org/officeDocument/2006/relationships/diagramQuickStyle" Target="../diagrams/quickStyle6.xml"/><Relationship Id="rId10" Type="http://schemas.openxmlformats.org/officeDocument/2006/relationships/diagramLayout" Target="../diagrams/layout7.xml"/><Relationship Id="rId4" Type="http://schemas.openxmlformats.org/officeDocument/2006/relationships/diagramLayout" Target="../diagrams/layout6.xml"/><Relationship Id="rId9" Type="http://schemas.openxmlformats.org/officeDocument/2006/relationships/diagramData" Target="../diagrams/data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ixabay.de/" TargetMode="External"/><Relationship Id="rId13" Type="http://schemas.openxmlformats.org/officeDocument/2006/relationships/image" Target="../media/image20.png"/><Relationship Id="rId3" Type="http://schemas.openxmlformats.org/officeDocument/2006/relationships/image" Target="../media/image16.jpeg"/><Relationship Id="rId7" Type="http://schemas.openxmlformats.org/officeDocument/2006/relationships/hyperlink" Target="http://www.planet-beruf.de/" TargetMode="External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beroobi.de/" TargetMode="External"/><Relationship Id="rId11" Type="http://schemas.openxmlformats.org/officeDocument/2006/relationships/image" Target="../media/image18.png"/><Relationship Id="rId5" Type="http://schemas.openxmlformats.org/officeDocument/2006/relationships/hyperlink" Target="http://www.azubi-azubine.de/" TargetMode="External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hyperlink" Target="http://www.ausbildung.de/" TargetMode="External"/><Relationship Id="rId9" Type="http://schemas.openxmlformats.org/officeDocument/2006/relationships/hyperlink" Target="http://www.destatis.de/" TargetMode="External"/><Relationship Id="rId1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microsoft.com/office/2007/relationships/diagramDrawing" Target="../diagrams/drawing9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openxmlformats.org/officeDocument/2006/relationships/diagramColors" Target="../diagrams/colors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11" Type="http://schemas.openxmlformats.org/officeDocument/2006/relationships/diagramQuickStyle" Target="../diagrams/quickStyle9.xml"/><Relationship Id="rId5" Type="http://schemas.openxmlformats.org/officeDocument/2006/relationships/diagramQuickStyle" Target="../diagrams/quickStyle8.xml"/><Relationship Id="rId10" Type="http://schemas.openxmlformats.org/officeDocument/2006/relationships/diagramLayout" Target="../diagrams/layout9.xml"/><Relationship Id="rId4" Type="http://schemas.openxmlformats.org/officeDocument/2006/relationships/diagramLayout" Target="../diagrams/layout8.xml"/><Relationship Id="rId9" Type="http://schemas.openxmlformats.org/officeDocument/2006/relationships/diagramData" Target="../diagrams/data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microsoft.com/office/2007/relationships/diagramDrawing" Target="../diagrams/drawing11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openxmlformats.org/officeDocument/2006/relationships/diagramColors" Target="../diagrams/colors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0.xml"/><Relationship Id="rId11" Type="http://schemas.openxmlformats.org/officeDocument/2006/relationships/diagramQuickStyle" Target="../diagrams/quickStyle11.xml"/><Relationship Id="rId5" Type="http://schemas.openxmlformats.org/officeDocument/2006/relationships/diagramQuickStyle" Target="../diagrams/quickStyle10.xml"/><Relationship Id="rId10" Type="http://schemas.openxmlformats.org/officeDocument/2006/relationships/diagramLayout" Target="../diagrams/layout11.xml"/><Relationship Id="rId4" Type="http://schemas.openxmlformats.org/officeDocument/2006/relationships/diagramLayout" Target="../diagrams/layout10.xml"/><Relationship Id="rId9" Type="http://schemas.openxmlformats.org/officeDocument/2006/relationships/diagramData" Target="../diagrams/data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microsoft.com/office/2007/relationships/diagramDrawing" Target="../diagrams/drawing13.xml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12" Type="http://schemas.openxmlformats.org/officeDocument/2006/relationships/diagramColors" Target="../diagrams/colors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2.xml"/><Relationship Id="rId11" Type="http://schemas.openxmlformats.org/officeDocument/2006/relationships/diagramQuickStyle" Target="../diagrams/quickStyle13.xml"/><Relationship Id="rId5" Type="http://schemas.openxmlformats.org/officeDocument/2006/relationships/diagramQuickStyle" Target="../diagrams/quickStyle12.xml"/><Relationship Id="rId10" Type="http://schemas.openxmlformats.org/officeDocument/2006/relationships/diagramLayout" Target="../diagrams/layout13.xml"/><Relationship Id="rId4" Type="http://schemas.openxmlformats.org/officeDocument/2006/relationships/diagramLayout" Target="../diagrams/layout12.xml"/><Relationship Id="rId9" Type="http://schemas.openxmlformats.org/officeDocument/2006/relationships/diagramData" Target="../diagrams/data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microsoft.com/office/2007/relationships/diagramDrawing" Target="../diagrams/drawing15.xml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12" Type="http://schemas.openxmlformats.org/officeDocument/2006/relationships/diagramColors" Target="../diagrams/colors1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4.xml"/><Relationship Id="rId11" Type="http://schemas.openxmlformats.org/officeDocument/2006/relationships/diagramQuickStyle" Target="../diagrams/quickStyle15.xml"/><Relationship Id="rId5" Type="http://schemas.openxmlformats.org/officeDocument/2006/relationships/diagramQuickStyle" Target="../diagrams/quickStyle14.xml"/><Relationship Id="rId10" Type="http://schemas.openxmlformats.org/officeDocument/2006/relationships/diagramLayout" Target="../diagrams/layout15.xml"/><Relationship Id="rId4" Type="http://schemas.openxmlformats.org/officeDocument/2006/relationships/diagramLayout" Target="../diagrams/layout14.xml"/><Relationship Id="rId9" Type="http://schemas.openxmlformats.org/officeDocument/2006/relationships/diagramData" Target="../diagrams/data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microsoft.com/office/2007/relationships/diagramDrawing" Target="../diagrams/drawing17.xml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12" Type="http://schemas.openxmlformats.org/officeDocument/2006/relationships/diagramColors" Target="../diagrams/colors17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6.xml"/><Relationship Id="rId11" Type="http://schemas.openxmlformats.org/officeDocument/2006/relationships/diagramQuickStyle" Target="../diagrams/quickStyle17.xml"/><Relationship Id="rId5" Type="http://schemas.openxmlformats.org/officeDocument/2006/relationships/diagramQuickStyle" Target="../diagrams/quickStyle16.xml"/><Relationship Id="rId10" Type="http://schemas.openxmlformats.org/officeDocument/2006/relationships/diagramLayout" Target="../diagrams/layout17.xml"/><Relationship Id="rId4" Type="http://schemas.openxmlformats.org/officeDocument/2006/relationships/diagramLayout" Target="../diagrams/layout16.xml"/><Relationship Id="rId9" Type="http://schemas.openxmlformats.org/officeDocument/2006/relationships/diagramData" Target="../diagrams/data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microsoft.com/office/2007/relationships/diagramDrawing" Target="../diagrams/drawing19.xml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12" Type="http://schemas.openxmlformats.org/officeDocument/2006/relationships/diagramColors" Target="../diagrams/colors1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8.xml"/><Relationship Id="rId11" Type="http://schemas.openxmlformats.org/officeDocument/2006/relationships/diagramQuickStyle" Target="../diagrams/quickStyle19.xml"/><Relationship Id="rId5" Type="http://schemas.openxmlformats.org/officeDocument/2006/relationships/diagramQuickStyle" Target="../diagrams/quickStyle18.xml"/><Relationship Id="rId10" Type="http://schemas.openxmlformats.org/officeDocument/2006/relationships/diagramLayout" Target="../diagrams/layout19.xml"/><Relationship Id="rId4" Type="http://schemas.openxmlformats.org/officeDocument/2006/relationships/diagramLayout" Target="../diagrams/layout18.xml"/><Relationship Id="rId9" Type="http://schemas.openxmlformats.org/officeDocument/2006/relationships/diagramData" Target="../diagrams/data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Die Präsentation im DSD I PRO</a:t>
            </a:r>
            <a:br>
              <a:rPr lang="de-DE" dirty="0" smtClean="0"/>
            </a:br>
            <a:r>
              <a:rPr lang="de-DE" dirty="0" smtClean="0"/>
              <a:t>Tipps und Tricks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665" y="217408"/>
            <a:ext cx="2988910" cy="199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43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Der Weg zu einer guten Präsentation</a:t>
            </a:r>
            <a:endParaRPr lang="de-DE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356938036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2832">
            <a:off x="199916" y="823855"/>
            <a:ext cx="1359943" cy="135994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268" y="4477870"/>
            <a:ext cx="1439732" cy="143973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8068216" y="5222682"/>
            <a:ext cx="206207" cy="147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de-DE" sz="200" dirty="0">
              <a:solidFill>
                <a:schemeClr val="tx1"/>
              </a:solidFill>
            </a:endParaRPr>
          </a:p>
        </p:txBody>
      </p:sp>
      <p:cxnSp>
        <p:nvCxnSpPr>
          <p:cNvPr id="15" name="Gerade Verbindung mit Pfeil 14"/>
          <p:cNvCxnSpPr/>
          <p:nvPr/>
        </p:nvCxnSpPr>
        <p:spPr>
          <a:xfrm>
            <a:off x="1864659" y="2474259"/>
            <a:ext cx="0" cy="627529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>
            <a:off x="1864659" y="3774141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>
            <a:off x="6293223" y="2474259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>
            <a:off x="6293223" y="3774140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>
            <a:off x="3030071" y="4410635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/>
          <p:nvPr/>
        </p:nvCxnSpPr>
        <p:spPr>
          <a:xfrm>
            <a:off x="5226423" y="1936376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/>
          <p:nvPr/>
        </p:nvCxnSpPr>
        <p:spPr>
          <a:xfrm flipV="1">
            <a:off x="4087906" y="3796552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/>
          <p:nvPr/>
        </p:nvCxnSpPr>
        <p:spPr>
          <a:xfrm flipV="1">
            <a:off x="4087906" y="2519083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618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37826" y="1264648"/>
            <a:ext cx="8374480" cy="364660"/>
          </a:xfrm>
        </p:spPr>
        <p:txBody>
          <a:bodyPr>
            <a:normAutofit fontScale="92500" lnSpcReduction="20000"/>
          </a:bodyPr>
          <a:lstStyle/>
          <a:p>
            <a:r>
              <a:rPr lang="de-DE" sz="2200" dirty="0" smtClean="0">
                <a:solidFill>
                  <a:srgbClr val="064963"/>
                </a:solidFill>
                <a:latin typeface="+mn-lt"/>
                <a:cs typeface="+mn-cs"/>
              </a:rPr>
              <a:t>Warum muss ich im DSD I PRO eine Präsentation halten?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590844" y="1898337"/>
            <a:ext cx="5361719" cy="3884389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Nach dem </a:t>
            </a:r>
            <a:r>
              <a:rPr lang="de-DE" i="1" dirty="0" smtClean="0"/>
              <a:t>Gemeinsamen europäischen Referenzrahmens für Sprachen </a:t>
            </a:r>
            <a:r>
              <a:rPr lang="de-DE" dirty="0" smtClean="0"/>
              <a:t>(GeR) gehört es zum Niveau B1,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eine vorbereitete Präsentation zu einem vertrauten Thema halten und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Nachfragen dazu beantworten zu können.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dirty="0" smtClean="0"/>
              <a:t>Außerdem muss man solche Präsentationen in der Berufsschule, im Studium und natürlich auch in vielen Berufen halten können. Diese Aufgabe aus der mündlichen Prüfung des DSD I PRO ist also eine sehr gute Vorbereitung auf die Berufsausbildung.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Lernziel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824" y="2068879"/>
            <a:ext cx="2644588" cy="354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215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Thema</a:t>
            </a:r>
            <a:endParaRPr lang="de-DE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30296423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212" y="88752"/>
            <a:ext cx="1577788" cy="1577788"/>
          </a:xfrm>
          <a:prstGeom prst="rect">
            <a:avLst/>
          </a:prstGeom>
        </p:spPr>
      </p:pic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273086259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6" name="Gerade Verbindung mit Pfeil 5"/>
          <p:cNvCxnSpPr/>
          <p:nvPr/>
        </p:nvCxnSpPr>
        <p:spPr>
          <a:xfrm>
            <a:off x="1864659" y="2474259"/>
            <a:ext cx="0" cy="627529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1864659" y="3774141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6293223" y="2474259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6293223" y="3774140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3030071" y="4410635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5226423" y="1936376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V="1">
            <a:off x="4087906" y="3796552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V="1">
            <a:off x="4087906" y="2519083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455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242" y="723338"/>
            <a:ext cx="2340685" cy="2340685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67373" y="1224461"/>
            <a:ext cx="7200971" cy="339639"/>
          </a:xfrm>
        </p:spPr>
        <p:txBody>
          <a:bodyPr/>
          <a:lstStyle/>
          <a:p>
            <a:r>
              <a:rPr lang="de-DE" dirty="0" smtClean="0"/>
              <a:t>Wie finde ich ein gutes Thema?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67544" y="1869007"/>
            <a:ext cx="7200799" cy="3414175"/>
          </a:xfrm>
        </p:spPr>
        <p:txBody>
          <a:bodyPr/>
          <a:lstStyle/>
          <a:p>
            <a:r>
              <a:rPr lang="de-DE" dirty="0" smtClean="0"/>
              <a:t>Mit welchen Themen kennen Sie sich gut aus?</a:t>
            </a:r>
          </a:p>
          <a:p>
            <a:r>
              <a:rPr lang="de-DE" dirty="0" smtClean="0"/>
              <a:t>Hat Ihr Thema Berufsbezug? – „Mein Hobby“ gehört zum Bereich „Freizeit“, aber vielleicht kann man es trotzdem nutzen, z. B. so: „Mein Hobby </a:t>
            </a:r>
            <a:r>
              <a:rPr lang="de-DE" dirty="0" err="1" smtClean="0"/>
              <a:t>xy</a:t>
            </a:r>
            <a:r>
              <a:rPr lang="de-DE" dirty="0" smtClean="0"/>
              <a:t> – warum es mir bei meinem Wunschberuf helfen kann“</a:t>
            </a:r>
          </a:p>
          <a:p>
            <a:r>
              <a:rPr lang="de-DE" dirty="0"/>
              <a:t>Ist das Thema zu umfangreich? – </a:t>
            </a:r>
            <a:r>
              <a:rPr lang="de-DE" dirty="0" smtClean="0"/>
              <a:t>Die Frage „Lässt </a:t>
            </a:r>
            <a:r>
              <a:rPr lang="de-DE" dirty="0"/>
              <a:t>sich der </a:t>
            </a:r>
            <a:r>
              <a:rPr lang="de-DE" dirty="0" smtClean="0"/>
              <a:t>Klimawandel </a:t>
            </a:r>
            <a:r>
              <a:rPr lang="de-DE" dirty="0"/>
              <a:t>stoppen“ ist in 5 Minuten und ohne Fachkenntnisse nicht zu beantworten.</a:t>
            </a:r>
          </a:p>
          <a:p>
            <a:r>
              <a:rPr lang="de-DE" dirty="0" smtClean="0"/>
              <a:t>Ist das Thema zu „eng“? – Es muss möglich sein, 5 Minuten darüber zu sprechen und dabei mehrere Aspekte zu behandeln.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Thema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6979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67373" y="1224461"/>
            <a:ext cx="7200971" cy="669219"/>
          </a:xfrm>
        </p:spPr>
        <p:txBody>
          <a:bodyPr/>
          <a:lstStyle/>
          <a:p>
            <a:r>
              <a:rPr lang="de-DE" dirty="0" smtClean="0"/>
              <a:t>Beispiele für Themen, die Schülerinnen und Schüler präsentiert haben: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67544" y="1869007"/>
            <a:ext cx="7200799" cy="3414175"/>
          </a:xfrm>
        </p:spPr>
        <p:txBody>
          <a:bodyPr/>
          <a:lstStyle/>
          <a:p>
            <a:r>
              <a:rPr lang="de-DE" dirty="0" smtClean="0"/>
              <a:t>Vorstellung der Autofirma Audi</a:t>
            </a:r>
          </a:p>
          <a:p>
            <a:r>
              <a:rPr lang="de-DE" dirty="0" smtClean="0"/>
              <a:t>Die Übungsfirma unserer Berufsschule</a:t>
            </a:r>
          </a:p>
          <a:p>
            <a:r>
              <a:rPr lang="de-DE" dirty="0" smtClean="0"/>
              <a:t>Wie funktioniert ein Duales Studium?</a:t>
            </a:r>
          </a:p>
          <a:p>
            <a:r>
              <a:rPr lang="de-DE" dirty="0" smtClean="0"/>
              <a:t>Mein Ferienjob im Krankenhaus</a:t>
            </a:r>
          </a:p>
          <a:p>
            <a:r>
              <a:rPr lang="de-DE" dirty="0" smtClean="0"/>
              <a:t>Mein Nebenjob: Motorräder reparieren</a:t>
            </a:r>
          </a:p>
          <a:p>
            <a:r>
              <a:rPr lang="de-DE" dirty="0" smtClean="0"/>
              <a:t>Die Arbeit auf dem Bauernhof</a:t>
            </a:r>
          </a:p>
          <a:p>
            <a:r>
              <a:rPr lang="de-DE" dirty="0" smtClean="0"/>
              <a:t>Die Transportfirma meines Vaters</a:t>
            </a:r>
          </a:p>
          <a:p>
            <a:r>
              <a:rPr lang="de-DE" dirty="0" smtClean="0"/>
              <a:t>Mein Praktikum als Gesundheits- und Krankenpflegehelferin</a:t>
            </a:r>
          </a:p>
          <a:p>
            <a:r>
              <a:rPr lang="de-DE" dirty="0" smtClean="0"/>
              <a:t>Mein Wunschberuf: Paketzusteller</a:t>
            </a:r>
          </a:p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Thema</a:t>
            </a:r>
            <a:endParaRPr lang="de-DE" dirty="0"/>
          </a:p>
        </p:txBody>
      </p:sp>
      <p:pic>
        <p:nvPicPr>
          <p:cNvPr id="2050" name="Picture 2" descr="J:\ZfA3\Neue Ablagestruktur ZfA 3\5. DSD-Testerstellung\5.2. DSD I PRO\Videos\Videos Limburg 2018\Plakat_Maria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770" y="1637415"/>
            <a:ext cx="3673832" cy="245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582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67373" y="780867"/>
            <a:ext cx="6007855" cy="1112814"/>
          </a:xfrm>
        </p:spPr>
        <p:txBody>
          <a:bodyPr/>
          <a:lstStyle/>
          <a:p>
            <a:r>
              <a:rPr lang="de-DE" dirty="0" smtClean="0"/>
              <a:t>Schülerinnen und Schüler, die bereits in der Ausbildung sind, haben zum Beispiel folgende Themen vorgetragen: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67544" y="1869007"/>
            <a:ext cx="7200799" cy="3414175"/>
          </a:xfrm>
        </p:spPr>
        <p:txBody>
          <a:bodyPr/>
          <a:lstStyle/>
          <a:p>
            <a:r>
              <a:rPr lang="de-DE" dirty="0" smtClean="0"/>
              <a:t>Installateur: Wie funktioniert eine Kläranlage?</a:t>
            </a:r>
          </a:p>
          <a:p>
            <a:r>
              <a:rPr lang="de-DE" dirty="0" smtClean="0"/>
              <a:t>Grafikdesigner: Jugendstil</a:t>
            </a:r>
          </a:p>
          <a:p>
            <a:r>
              <a:rPr lang="de-DE" dirty="0" smtClean="0"/>
              <a:t>Maschinenbautechniker: Das Flammschweißen</a:t>
            </a:r>
          </a:p>
          <a:p>
            <a:r>
              <a:rPr lang="de-DE" dirty="0" smtClean="0"/>
              <a:t>Elektrotechniker:  LCD-Display</a:t>
            </a:r>
          </a:p>
          <a:p>
            <a:r>
              <a:rPr lang="de-DE" dirty="0" smtClean="0"/>
              <a:t>Computertechniker: Viren</a:t>
            </a:r>
          </a:p>
          <a:p>
            <a:r>
              <a:rPr lang="de-DE" dirty="0" smtClean="0"/>
              <a:t>Kfz-Mechaniker: Bremsbeläge am Auto wechseln</a:t>
            </a:r>
          </a:p>
          <a:p>
            <a:r>
              <a:rPr lang="de-DE" dirty="0" smtClean="0"/>
              <a:t>Gastronomie: Berufe in der Gastronomie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Thema</a:t>
            </a:r>
            <a:endParaRPr lang="de-DE" dirty="0"/>
          </a:p>
        </p:txBody>
      </p:sp>
      <p:pic>
        <p:nvPicPr>
          <p:cNvPr id="1026" name="Picture 2" descr="IMG_196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724" y="780866"/>
            <a:ext cx="2581275" cy="340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175" y="4270670"/>
            <a:ext cx="2917825" cy="219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466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Zielgruppe</a:t>
            </a:r>
            <a:endParaRPr lang="de-DE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5431405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212" y="88752"/>
            <a:ext cx="1577788" cy="1577788"/>
          </a:xfrm>
          <a:prstGeom prst="rect">
            <a:avLst/>
          </a:prstGeom>
        </p:spPr>
      </p:pic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410895900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6" name="Gerade Verbindung mit Pfeil 5"/>
          <p:cNvCxnSpPr/>
          <p:nvPr/>
        </p:nvCxnSpPr>
        <p:spPr>
          <a:xfrm>
            <a:off x="1864659" y="2474259"/>
            <a:ext cx="0" cy="627529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1864659" y="3774141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6293223" y="2474259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6293223" y="3774140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3030071" y="4410635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5226423" y="1936376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V="1">
            <a:off x="4087906" y="3796552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V="1">
            <a:off x="4087906" y="2519083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133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059" y="138948"/>
            <a:ext cx="2173941" cy="2173941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Wer hört mir eigentlich zu?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67544" y="2221807"/>
            <a:ext cx="8156503" cy="3414175"/>
          </a:xfrm>
        </p:spPr>
        <p:txBody>
          <a:bodyPr/>
          <a:lstStyle/>
          <a:p>
            <a:r>
              <a:rPr lang="de-DE" dirty="0" smtClean="0"/>
              <a:t>Beim DSD I PRO hören in der Regel zwei Menschen der Präsentation zu:</a:t>
            </a:r>
          </a:p>
          <a:p>
            <a:pPr lvl="1">
              <a:buFontTx/>
              <a:buChar char="-"/>
            </a:pPr>
            <a:r>
              <a:rPr lang="de-DE" sz="2000" dirty="0" smtClean="0"/>
              <a:t>Die Prüfungsleiterin oder der Prüfungsleiter</a:t>
            </a:r>
          </a:p>
          <a:p>
            <a:pPr lvl="1">
              <a:buFontTx/>
              <a:buChar char="-"/>
            </a:pPr>
            <a:r>
              <a:rPr lang="de-DE" sz="2000" dirty="0" smtClean="0"/>
              <a:t>Die Prüferin oder der Prüfer, also die Lehrerin oder der Lehrer aus dem Deutschunterricht.</a:t>
            </a:r>
          </a:p>
          <a:p>
            <a:r>
              <a:rPr lang="de-DE" dirty="0" smtClean="0"/>
              <a:t>Was könnte diese beiden Personen interessieren?</a:t>
            </a:r>
          </a:p>
          <a:p>
            <a:r>
              <a:rPr lang="de-DE" dirty="0" smtClean="0"/>
              <a:t>Welche Fragen könnten sie stellen? Würden Sie sie gut beantworten können?</a:t>
            </a:r>
          </a:p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Zielgruppe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825" y="154633"/>
            <a:ext cx="2173941" cy="217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12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Informationsquellen</a:t>
            </a:r>
            <a:endParaRPr lang="de-DE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310616849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212" y="88752"/>
            <a:ext cx="1577788" cy="1577788"/>
          </a:xfrm>
          <a:prstGeom prst="rect">
            <a:avLst/>
          </a:prstGeom>
        </p:spPr>
      </p:pic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354122941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6" name="Gerade Verbindung mit Pfeil 5"/>
          <p:cNvCxnSpPr/>
          <p:nvPr/>
        </p:nvCxnSpPr>
        <p:spPr>
          <a:xfrm>
            <a:off x="1864659" y="2474259"/>
            <a:ext cx="0" cy="627529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1864659" y="3774141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6293223" y="2474259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6293223" y="3774140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3030071" y="4410635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5226423" y="1936376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V="1">
            <a:off x="4087906" y="3796552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V="1">
            <a:off x="4087906" y="2519083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95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35" y="905433"/>
            <a:ext cx="1532965" cy="1532965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49443" y="920014"/>
            <a:ext cx="8509140" cy="339639"/>
          </a:xfrm>
        </p:spPr>
        <p:txBody>
          <a:bodyPr/>
          <a:lstStyle/>
          <a:p>
            <a:r>
              <a:rPr lang="de-DE" dirty="0" smtClean="0"/>
              <a:t>Welche Quellen kann ich verwenden?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49615" y="1441878"/>
            <a:ext cx="7200799" cy="4394146"/>
          </a:xfrm>
        </p:spPr>
        <p:txBody>
          <a:bodyPr>
            <a:normAutofit lnSpcReduction="10000"/>
          </a:bodyPr>
          <a:lstStyle/>
          <a:p>
            <a:r>
              <a:rPr lang="de-DE" b="1" dirty="0" smtClean="0"/>
              <a:t>vor allem: eigene Erfahrungen</a:t>
            </a:r>
          </a:p>
          <a:p>
            <a:r>
              <a:rPr lang="de-DE" dirty="0" smtClean="0"/>
              <a:t>Texte von Webseiten, zum Beispiel:</a:t>
            </a:r>
          </a:p>
          <a:p>
            <a:pPr lvl="1"/>
            <a:r>
              <a:rPr lang="de-DE" sz="2000" dirty="0" smtClean="0">
                <a:hlinkClick r:id="rId4"/>
              </a:rPr>
              <a:t>www.ausbildung.de</a:t>
            </a:r>
            <a:endParaRPr lang="de-DE" sz="2000" dirty="0" smtClean="0"/>
          </a:p>
          <a:p>
            <a:pPr lvl="1"/>
            <a:r>
              <a:rPr lang="de-DE" sz="2000" dirty="0" smtClean="0">
                <a:hlinkClick r:id="rId5"/>
              </a:rPr>
              <a:t>www.azubi-azubine.de</a:t>
            </a:r>
            <a:endParaRPr lang="de-DE" sz="2000" dirty="0" smtClean="0"/>
          </a:p>
          <a:p>
            <a:pPr lvl="1"/>
            <a:r>
              <a:rPr lang="de-DE" sz="2000" dirty="0" smtClean="0">
                <a:hlinkClick r:id="rId6"/>
              </a:rPr>
              <a:t>www.beroobi.de</a:t>
            </a:r>
            <a:endParaRPr lang="de-DE" sz="2000" dirty="0" smtClean="0"/>
          </a:p>
          <a:p>
            <a:pPr lvl="1"/>
            <a:r>
              <a:rPr lang="de-DE" sz="2000" dirty="0" smtClean="0">
                <a:hlinkClick r:id="rId7"/>
              </a:rPr>
              <a:t>www.planet-beruf.de</a:t>
            </a:r>
            <a:endParaRPr lang="de-DE" sz="2000" dirty="0" smtClean="0"/>
          </a:p>
          <a:p>
            <a:r>
              <a:rPr lang="de-DE" dirty="0" smtClean="0"/>
              <a:t>Bücher oder Zeitschriften usw.</a:t>
            </a:r>
          </a:p>
          <a:p>
            <a:r>
              <a:rPr lang="de-DE" dirty="0" smtClean="0"/>
              <a:t>Bilder, zum Beispiel: </a:t>
            </a:r>
            <a:r>
              <a:rPr lang="de-DE" dirty="0" smtClean="0">
                <a:hlinkClick r:id="rId8"/>
              </a:rPr>
              <a:t>www.pixabay.de</a:t>
            </a:r>
            <a:r>
              <a:rPr lang="de-DE" dirty="0" smtClean="0"/>
              <a:t> </a:t>
            </a:r>
          </a:p>
          <a:p>
            <a:r>
              <a:rPr lang="de-DE" dirty="0" smtClean="0"/>
              <a:t>Grafiken, zum Beispiel von </a:t>
            </a:r>
            <a:r>
              <a:rPr lang="de-DE" dirty="0" smtClean="0">
                <a:hlinkClick r:id="rId9"/>
              </a:rPr>
              <a:t>www.destatis.de</a:t>
            </a:r>
            <a:r>
              <a:rPr lang="de-DE" dirty="0" smtClean="0"/>
              <a:t> </a:t>
            </a:r>
          </a:p>
          <a:p>
            <a:r>
              <a:rPr lang="de-DE" dirty="0" smtClean="0"/>
              <a:t>Befragungen / Interviews</a:t>
            </a:r>
          </a:p>
          <a:p>
            <a:r>
              <a:rPr lang="de-DE" dirty="0" smtClean="0"/>
              <a:t>Gegenstände, Werkzeuge</a:t>
            </a:r>
          </a:p>
          <a:p>
            <a:r>
              <a:rPr lang="de-DE" dirty="0" smtClean="0"/>
              <a:t>…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Informationsquellen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25" y="2002615"/>
            <a:ext cx="2637693" cy="1266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140" y="2861386"/>
            <a:ext cx="2241177" cy="9579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989" y="3171475"/>
            <a:ext cx="2251284" cy="10201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925" y="3570545"/>
            <a:ext cx="2241176" cy="10699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507" y="4527730"/>
            <a:ext cx="3314451" cy="8687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225" y="5396437"/>
            <a:ext cx="3315733" cy="5014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17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Material sammeln</a:t>
            </a:r>
            <a:endParaRPr lang="de-DE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171148871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212" y="88752"/>
            <a:ext cx="1577788" cy="1577788"/>
          </a:xfrm>
          <a:prstGeom prst="rect">
            <a:avLst/>
          </a:prstGeom>
        </p:spPr>
      </p:pic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337751715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6" name="Gerade Verbindung mit Pfeil 5"/>
          <p:cNvCxnSpPr/>
          <p:nvPr/>
        </p:nvCxnSpPr>
        <p:spPr>
          <a:xfrm>
            <a:off x="1864659" y="2474259"/>
            <a:ext cx="0" cy="627529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1864659" y="3774141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6293223" y="2474259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6293223" y="3774140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3030071" y="4410635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5226423" y="1936376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V="1">
            <a:off x="4087906" y="3796552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V="1">
            <a:off x="4087906" y="2519083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95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385" y="788895"/>
            <a:ext cx="2286896" cy="2286896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67374" y="1425389"/>
            <a:ext cx="6121686" cy="446611"/>
          </a:xfrm>
        </p:spPr>
        <p:txBody>
          <a:bodyPr/>
          <a:lstStyle/>
          <a:p>
            <a:r>
              <a:rPr lang="de-DE" dirty="0" smtClean="0"/>
              <a:t>Welches Informationsmaterial sollte ich sammeln?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67544" y="2020207"/>
            <a:ext cx="7200799" cy="3414175"/>
          </a:xfrm>
        </p:spPr>
        <p:txBody>
          <a:bodyPr/>
          <a:lstStyle/>
          <a:p>
            <a:r>
              <a:rPr lang="de-DE" dirty="0" smtClean="0"/>
              <a:t>leicht zugängliches Material</a:t>
            </a:r>
          </a:p>
          <a:p>
            <a:r>
              <a:rPr lang="de-DE" dirty="0" smtClean="0"/>
              <a:t>genügend Material, um durch den Vergleich von zwei oder drei Quellen die Richtigkeit von Informationen prüfen zu können</a:t>
            </a:r>
          </a:p>
          <a:p>
            <a:r>
              <a:rPr lang="de-DE" dirty="0" smtClean="0"/>
              <a:t>nicht zu viel Material, damit man nicht den Überblick verliert</a:t>
            </a:r>
          </a:p>
          <a:p>
            <a:r>
              <a:rPr lang="de-DE" dirty="0" smtClean="0"/>
              <a:t>nicht zu viel Zeit mit der Materialsammlung verbringen, damit man das Thema noch ändern kann, wenn man merkt, dass es zu schwierig ist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Material sammeln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6193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planen</a:t>
            </a:r>
            <a:endParaRPr lang="de-DE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51849205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212" y="88752"/>
            <a:ext cx="1577788" cy="1577788"/>
          </a:xfrm>
          <a:prstGeom prst="rect">
            <a:avLst/>
          </a:prstGeom>
        </p:spPr>
      </p:pic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331803872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6" name="Gerade Verbindung mit Pfeil 5"/>
          <p:cNvCxnSpPr/>
          <p:nvPr/>
        </p:nvCxnSpPr>
        <p:spPr>
          <a:xfrm>
            <a:off x="1864659" y="2474259"/>
            <a:ext cx="0" cy="627529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1864659" y="3774141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6293223" y="2474259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6293223" y="3774140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3030071" y="4410635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5226423" y="1936376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V="1">
            <a:off x="4087906" y="3796552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V="1">
            <a:off x="4087906" y="2519083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951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67373" y="1443319"/>
            <a:ext cx="7200971" cy="667982"/>
          </a:xfrm>
        </p:spPr>
        <p:txBody>
          <a:bodyPr/>
          <a:lstStyle/>
          <a:p>
            <a:r>
              <a:rPr lang="de-DE" dirty="0" smtClean="0"/>
              <a:t>Wie will ich präsentieren: Plakat, PowerPoint, Werkstück / Produkt, </a:t>
            </a:r>
            <a:r>
              <a:rPr lang="de-DE" dirty="0"/>
              <a:t>Flipchart, …?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67543" y="2106706"/>
            <a:ext cx="8488197" cy="3908612"/>
          </a:xfrm>
        </p:spPr>
        <p:txBody>
          <a:bodyPr>
            <a:normAutofit/>
          </a:bodyPr>
          <a:lstStyle/>
          <a:p>
            <a:endParaRPr lang="de-DE" dirty="0" smtClean="0"/>
          </a:p>
          <a:p>
            <a:r>
              <a:rPr lang="de-DE" dirty="0" smtClean="0"/>
              <a:t>Welche Möglichkeiten gibt es bei der Prüfung: Flipchart, </a:t>
            </a:r>
            <a:r>
              <a:rPr lang="de-DE" dirty="0" err="1" smtClean="0"/>
              <a:t>Beamer</a:t>
            </a:r>
            <a:r>
              <a:rPr lang="de-DE" dirty="0" smtClean="0"/>
              <a:t> / PC …?</a:t>
            </a:r>
          </a:p>
          <a:p>
            <a:r>
              <a:rPr lang="de-DE" dirty="0" smtClean="0"/>
              <a:t>Welche technischen Mittel habe ich selbst zu Hause oder in der Schule?</a:t>
            </a:r>
          </a:p>
          <a:p>
            <a:r>
              <a:rPr lang="de-DE" dirty="0" smtClean="0"/>
              <a:t>Wie soll die Gliederung / Struktur der Präsentation sein?</a:t>
            </a:r>
          </a:p>
          <a:p>
            <a:pPr lvl="1"/>
            <a:r>
              <a:rPr lang="de-DE" sz="2000" dirty="0" smtClean="0"/>
              <a:t>Plakat: Überschrift, Bilder/Grafiken, Unterüberschriften und Stichpunkte, Fazit</a:t>
            </a:r>
          </a:p>
          <a:p>
            <a:pPr lvl="1"/>
            <a:r>
              <a:rPr lang="de-DE" sz="2000" dirty="0" smtClean="0"/>
              <a:t>PowerPoint: Titel, Gliederung, Hauptteil (3-4 Punkte), Fazit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planen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953" y="201705"/>
            <a:ext cx="2147047" cy="214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30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67373" y="1198519"/>
            <a:ext cx="7200971" cy="667982"/>
          </a:xfrm>
        </p:spPr>
        <p:txBody>
          <a:bodyPr/>
          <a:lstStyle/>
          <a:p>
            <a:r>
              <a:rPr lang="de-DE" dirty="0" smtClean="0"/>
              <a:t>In welcher Form will ich präsentieren: Plakat, PowerPoint, Werkstück / Produkt, </a:t>
            </a:r>
            <a:r>
              <a:rPr lang="de-DE" dirty="0"/>
              <a:t>Flipchart, …?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67543" y="1941106"/>
            <a:ext cx="8559916" cy="3908612"/>
          </a:xfrm>
        </p:spPr>
        <p:txBody>
          <a:bodyPr>
            <a:normAutofit/>
          </a:bodyPr>
          <a:lstStyle/>
          <a:p>
            <a:endParaRPr lang="de-DE" dirty="0" smtClean="0"/>
          </a:p>
          <a:p>
            <a:r>
              <a:rPr lang="de-DE" dirty="0" smtClean="0"/>
              <a:t>Was möchte ich darstellen?</a:t>
            </a:r>
          </a:p>
          <a:p>
            <a:pPr lvl="1"/>
            <a:r>
              <a:rPr lang="de-DE" sz="2000" dirty="0" smtClean="0"/>
              <a:t>eine Entwicklung (früher – heute – in der Zukunft)</a:t>
            </a:r>
          </a:p>
          <a:p>
            <a:pPr lvl="1"/>
            <a:r>
              <a:rPr lang="de-DE" sz="2000" dirty="0" smtClean="0"/>
              <a:t>einen Vergleich, z. B. zwischen zwei ähnlichen Berufen oder zwischen einem Beruf in zwei Ländern</a:t>
            </a:r>
          </a:p>
          <a:p>
            <a:pPr lvl="1"/>
            <a:r>
              <a:rPr lang="de-DE" sz="2000" dirty="0" smtClean="0"/>
              <a:t>eine Beschreibung, z. B. eines Berufs (Was tut ein Tischler?) oder eines Prozesses (Wie entsteht ein Stuhl?)</a:t>
            </a:r>
          </a:p>
          <a:p>
            <a:r>
              <a:rPr lang="de-DE" dirty="0" smtClean="0"/>
              <a:t>Welche </a:t>
            </a:r>
            <a:r>
              <a:rPr lang="de-DE" dirty="0"/>
              <a:t>Art der Präsentation passt zum Thema</a:t>
            </a:r>
            <a:r>
              <a:rPr lang="de-DE" dirty="0" smtClean="0"/>
              <a:t>? Und: Welche Art passt zu mir?</a:t>
            </a:r>
            <a:endParaRPr lang="de-DE" dirty="0"/>
          </a:p>
          <a:p>
            <a:r>
              <a:rPr lang="de-DE" dirty="0" smtClean="0"/>
              <a:t>Welche </a:t>
            </a:r>
            <a:r>
              <a:rPr lang="de-DE" dirty="0"/>
              <a:t>Punkte sollen im Hauptteil angesprochen werden?</a:t>
            </a:r>
          </a:p>
          <a:p>
            <a:pPr marL="457200" lvl="1" indent="0">
              <a:buNone/>
            </a:pPr>
            <a:endParaRPr lang="de-DE" sz="200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planen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953" y="201705"/>
            <a:ext cx="2147047" cy="214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21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erstellen</a:t>
            </a:r>
            <a:endParaRPr lang="de-DE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165780178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212" y="88752"/>
            <a:ext cx="1577788" cy="1577788"/>
          </a:xfrm>
          <a:prstGeom prst="rect">
            <a:avLst/>
          </a:prstGeom>
        </p:spPr>
      </p:pic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55306514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6" name="Gerade Verbindung mit Pfeil 5"/>
          <p:cNvCxnSpPr/>
          <p:nvPr/>
        </p:nvCxnSpPr>
        <p:spPr>
          <a:xfrm>
            <a:off x="1864659" y="2474259"/>
            <a:ext cx="0" cy="627529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1864659" y="3774141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6293223" y="2474259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6293223" y="3774140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3030071" y="4410635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5226423" y="1936376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V="1">
            <a:off x="4087906" y="3796552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V="1">
            <a:off x="4087906" y="2519083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951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332479" y="1449002"/>
            <a:ext cx="7200971" cy="339639"/>
          </a:xfrm>
        </p:spPr>
        <p:txBody>
          <a:bodyPr/>
          <a:lstStyle/>
          <a:p>
            <a:r>
              <a:rPr lang="de-DE" dirty="0" smtClean="0"/>
              <a:t>Wie setze ich meinen Plan um?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271520" y="1977036"/>
            <a:ext cx="8541985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Integrieren Sie </a:t>
            </a:r>
            <a:r>
              <a:rPr lang="de-DE" dirty="0" smtClean="0"/>
              <a:t>zur Visualisierung Ihres Vortrags Bilder </a:t>
            </a:r>
            <a:r>
              <a:rPr lang="de-DE" dirty="0"/>
              <a:t>und/oder </a:t>
            </a:r>
            <a:r>
              <a:rPr lang="de-DE" dirty="0" smtClean="0"/>
              <a:t>Grafiken</a:t>
            </a:r>
          </a:p>
          <a:p>
            <a:pPr marL="0" indent="0">
              <a:buNone/>
            </a:pPr>
            <a:r>
              <a:rPr lang="de-DE" dirty="0" smtClean="0"/>
              <a:t>in </a:t>
            </a:r>
            <a:r>
              <a:rPr lang="de-DE" dirty="0"/>
              <a:t>das Plakat oder </a:t>
            </a:r>
            <a:r>
              <a:rPr lang="de-DE" dirty="0" smtClean="0"/>
              <a:t>in die PowerPoint </a:t>
            </a:r>
            <a:r>
              <a:rPr lang="de-DE" dirty="0"/>
              <a:t>oder zeigen Sie sie </a:t>
            </a:r>
            <a:r>
              <a:rPr lang="de-DE" dirty="0" smtClean="0"/>
              <a:t>z. B. an einer Stellwand.</a:t>
            </a:r>
            <a:endParaRPr lang="de-DE" dirty="0"/>
          </a:p>
          <a:p>
            <a:endParaRPr lang="de-DE" dirty="0" smtClean="0"/>
          </a:p>
          <a:p>
            <a:r>
              <a:rPr lang="de-DE" dirty="0" smtClean="0"/>
              <a:t>Plakat:</a:t>
            </a:r>
          </a:p>
          <a:p>
            <a:pPr lvl="1"/>
            <a:r>
              <a:rPr lang="de-DE" sz="2000" dirty="0" smtClean="0"/>
              <a:t>Beschaffen Sie das Material (Papierbogen mindestens DIN A2, </a:t>
            </a:r>
            <a:r>
              <a:rPr lang="de-DE" sz="2000" dirty="0" err="1" smtClean="0"/>
              <a:t>evt</a:t>
            </a:r>
            <a:r>
              <a:rPr lang="de-DE" sz="2000" dirty="0" smtClean="0"/>
              <a:t>. farbig).</a:t>
            </a:r>
          </a:p>
          <a:p>
            <a:pPr lvl="1"/>
            <a:r>
              <a:rPr lang="de-DE" sz="2000" dirty="0" smtClean="0"/>
              <a:t>Schreiben Sie mit </a:t>
            </a:r>
            <a:r>
              <a:rPr lang="de-DE" sz="2000" i="1" dirty="0" smtClean="0"/>
              <a:t>permanent </a:t>
            </a:r>
            <a:r>
              <a:rPr lang="de-DE" sz="2000" i="1" dirty="0" err="1" smtClean="0"/>
              <a:t>marker</a:t>
            </a:r>
            <a:r>
              <a:rPr lang="de-DE" sz="2000" dirty="0" smtClean="0"/>
              <a:t> mit breiter Mine (z. B. </a:t>
            </a:r>
            <a:r>
              <a:rPr lang="de-DE" sz="2000" dirty="0" err="1" smtClean="0"/>
              <a:t>edding</a:t>
            </a:r>
            <a:r>
              <a:rPr lang="de-DE" sz="2000" dirty="0" smtClean="0"/>
              <a:t>).</a:t>
            </a:r>
          </a:p>
          <a:p>
            <a:pPr lvl="1"/>
            <a:r>
              <a:rPr lang="de-DE" sz="2000" dirty="0" smtClean="0"/>
              <a:t>Überlegen Sie, wo und wie Sie das Plakat befestigen können (Stellwand, Tafel …). Probieren Sie vor der Prüfung aus, ob das auch funktioniert.</a:t>
            </a:r>
            <a:endParaRPr lang="de-DE" sz="2200" dirty="0" smtClean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erstellen</a:t>
            </a:r>
            <a:endParaRPr 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7791">
            <a:off x="7021281" y="775412"/>
            <a:ext cx="1914810" cy="12281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930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40479" y="1535402"/>
            <a:ext cx="7200971" cy="339639"/>
          </a:xfrm>
        </p:spPr>
        <p:txBody>
          <a:bodyPr/>
          <a:lstStyle/>
          <a:p>
            <a:r>
              <a:rPr lang="de-DE" dirty="0" smtClean="0"/>
              <a:t>Wie setze ich meinen Plan um?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31685" y="1882587"/>
            <a:ext cx="8541985" cy="4518211"/>
          </a:xfrm>
        </p:spPr>
        <p:txBody>
          <a:bodyPr>
            <a:normAutofit/>
          </a:bodyPr>
          <a:lstStyle/>
          <a:p>
            <a:endParaRPr lang="de-DE" dirty="0" smtClean="0"/>
          </a:p>
          <a:p>
            <a:r>
              <a:rPr lang="de-DE" dirty="0" smtClean="0"/>
              <a:t>PowerPoint-Präsentation</a:t>
            </a:r>
            <a:r>
              <a:rPr lang="de-DE" dirty="0"/>
              <a:t>:</a:t>
            </a:r>
          </a:p>
          <a:p>
            <a:pPr lvl="1"/>
            <a:r>
              <a:rPr lang="de-DE" sz="2000" dirty="0" smtClean="0"/>
              <a:t>Machen Sie sich </a:t>
            </a:r>
            <a:r>
              <a:rPr lang="de-DE" sz="2000" dirty="0"/>
              <a:t>rechtzeitig mit PowerPoint </a:t>
            </a:r>
            <a:r>
              <a:rPr lang="de-DE" sz="2000" dirty="0" smtClean="0"/>
              <a:t>vertraut.</a:t>
            </a:r>
          </a:p>
          <a:p>
            <a:pPr lvl="1"/>
            <a:r>
              <a:rPr lang="de-DE" sz="2000" dirty="0" smtClean="0"/>
              <a:t>Erstellen Sie PowerPoint-Folien.</a:t>
            </a:r>
          </a:p>
          <a:p>
            <a:pPr lvl="1"/>
            <a:r>
              <a:rPr lang="de-DE" sz="2000" dirty="0" smtClean="0"/>
              <a:t>Fragen Sie früh genug, welche Voraussetzungen der Schul-PC, der bei der Prüfung benutzt wird, fordert. Probleme könnte es durch unterschiedliche Programmversionen geben: Dateiformate PPT oder PPTX? Anderes Präsentationsprogramm als Microsoft-PowerPoint?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erstellen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050" y="726142"/>
            <a:ext cx="2248444" cy="207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71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40479" y="1319402"/>
            <a:ext cx="7200971" cy="339639"/>
          </a:xfrm>
        </p:spPr>
        <p:txBody>
          <a:bodyPr/>
          <a:lstStyle/>
          <a:p>
            <a:r>
              <a:rPr lang="de-DE" dirty="0" smtClean="0"/>
              <a:t>Wie setze ich meinen Plan um?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49615" y="1787223"/>
            <a:ext cx="8541985" cy="4518211"/>
          </a:xfrm>
        </p:spPr>
        <p:txBody>
          <a:bodyPr>
            <a:normAutofit/>
          </a:bodyPr>
          <a:lstStyle/>
          <a:p>
            <a:endParaRPr lang="de-DE" dirty="0" smtClean="0"/>
          </a:p>
          <a:p>
            <a:r>
              <a:rPr lang="de-DE" dirty="0" smtClean="0"/>
              <a:t>Flipchart </a:t>
            </a:r>
            <a:r>
              <a:rPr lang="de-DE" dirty="0"/>
              <a:t>oder </a:t>
            </a:r>
            <a:r>
              <a:rPr lang="de-DE" dirty="0" smtClean="0"/>
              <a:t>Tafel:</a:t>
            </a:r>
          </a:p>
          <a:p>
            <a:pPr lvl="1"/>
            <a:r>
              <a:rPr lang="de-DE" sz="2000" dirty="0" smtClean="0"/>
              <a:t>Überlegen Sie </a:t>
            </a:r>
            <a:r>
              <a:rPr lang="de-DE" sz="2000" dirty="0"/>
              <a:t>sich Tafelbilder und </a:t>
            </a:r>
            <a:r>
              <a:rPr lang="de-DE" sz="2000" dirty="0" smtClean="0"/>
              <a:t>Skizzen.</a:t>
            </a:r>
          </a:p>
          <a:p>
            <a:pPr lvl="1"/>
            <a:r>
              <a:rPr lang="de-DE" sz="2000" dirty="0" smtClean="0"/>
              <a:t>Wollen </a:t>
            </a:r>
            <a:r>
              <a:rPr lang="de-DE" sz="2000" dirty="0"/>
              <a:t>Sie Skizzen auf Flipchart-Papier vorbereiten oder wollen </a:t>
            </a:r>
            <a:r>
              <a:rPr lang="de-DE" sz="2000" dirty="0" smtClean="0"/>
              <a:t>Sie </a:t>
            </a:r>
            <a:r>
              <a:rPr lang="de-DE" sz="2000" dirty="0"/>
              <a:t>erst während der Präsentation </a:t>
            </a:r>
            <a:r>
              <a:rPr lang="de-DE" sz="2000" dirty="0" smtClean="0"/>
              <a:t>zeichnen </a:t>
            </a:r>
            <a:r>
              <a:rPr lang="de-DE" sz="2000" dirty="0"/>
              <a:t>oder </a:t>
            </a:r>
            <a:r>
              <a:rPr lang="de-DE" sz="2000" dirty="0" smtClean="0"/>
              <a:t>schreiben?</a:t>
            </a:r>
          </a:p>
          <a:p>
            <a:pPr lvl="1"/>
            <a:r>
              <a:rPr lang="de-DE" sz="2000" dirty="0" smtClean="0"/>
              <a:t>Brauchen Sie Notizen dazu?</a:t>
            </a:r>
            <a:endParaRPr lang="de-DE" sz="200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erstellen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298" y="3374255"/>
            <a:ext cx="3153102" cy="242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75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Beispiel für die Plakatgestaltung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887504" y="788893"/>
            <a:ext cx="7915835" cy="506505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rgbClr val="58DA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Textfeld 3"/>
          <p:cNvSpPr txBox="1"/>
          <p:nvPr/>
        </p:nvSpPr>
        <p:spPr>
          <a:xfrm>
            <a:off x="3428999" y="921285"/>
            <a:ext cx="2832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Überschrift</a:t>
            </a:r>
            <a:endParaRPr lang="de-DE" sz="3200" b="1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918" y="1688092"/>
            <a:ext cx="2084292" cy="117078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918" y="3469341"/>
            <a:ext cx="2124735" cy="1633390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252071" y="3096442"/>
            <a:ext cx="1165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chemeClr val="tx1"/>
                </a:solidFill>
              </a:rPr>
              <a:t>Bildunterschrift</a:t>
            </a:r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896917" y="5102731"/>
            <a:ext cx="1165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chemeClr val="tx1"/>
                </a:solidFill>
              </a:rPr>
              <a:t>Bildunterschrift</a:t>
            </a:r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129554" y="4800525"/>
            <a:ext cx="1165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chemeClr val="tx1"/>
                </a:solidFill>
              </a:rPr>
              <a:t>Bildunterschrift</a:t>
            </a:r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896918" y="2858878"/>
            <a:ext cx="1165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chemeClr val="tx1"/>
                </a:solidFill>
              </a:rPr>
              <a:t>Bildunterschrift</a:t>
            </a:r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651813" y="5607731"/>
            <a:ext cx="2151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/>
              <a:t>von Max Mustermann, TT.MM.JJJJ</a:t>
            </a:r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213846" y="1697057"/>
            <a:ext cx="1165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1"/>
                </a:solidFill>
              </a:rPr>
              <a:t>Unterüberschrift 1</a:t>
            </a:r>
          </a:p>
          <a:p>
            <a:pPr marL="171450" indent="-171450">
              <a:buFontTx/>
              <a:buChar char="-"/>
            </a:pPr>
            <a:r>
              <a:rPr lang="de-DE" sz="1000" dirty="0" smtClean="0"/>
              <a:t>Stichpunkt 1</a:t>
            </a:r>
          </a:p>
          <a:p>
            <a:pPr marL="171450" indent="-171450">
              <a:buFontTx/>
              <a:buChar char="-"/>
            </a:pPr>
            <a:r>
              <a:rPr lang="de-DE" sz="1000" dirty="0" smtClean="0">
                <a:solidFill>
                  <a:schemeClr val="tx1"/>
                </a:solidFill>
              </a:rPr>
              <a:t>Stichpunkt 2</a:t>
            </a:r>
          </a:p>
          <a:p>
            <a:pPr marL="171450" indent="-171450">
              <a:buFontTx/>
              <a:buChar char="-"/>
            </a:pPr>
            <a:r>
              <a:rPr lang="de-DE" sz="1000" dirty="0" smtClean="0">
                <a:solidFill>
                  <a:schemeClr val="tx1"/>
                </a:solidFill>
              </a:rPr>
              <a:t>…</a:t>
            </a:r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213846" y="3558989"/>
            <a:ext cx="11654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1"/>
                </a:solidFill>
              </a:rPr>
              <a:t>Unterüberschrift 3</a:t>
            </a:r>
          </a:p>
          <a:p>
            <a:pPr marL="171450" indent="-171450">
              <a:buFontTx/>
              <a:buChar char="-"/>
            </a:pPr>
            <a:r>
              <a:rPr lang="de-DE" sz="1000" dirty="0" smtClean="0"/>
              <a:t>Stichpunkt 1</a:t>
            </a:r>
          </a:p>
          <a:p>
            <a:pPr marL="171450" indent="-171450">
              <a:buFontTx/>
              <a:buChar char="-"/>
            </a:pPr>
            <a:r>
              <a:rPr lang="de-DE" sz="1000" dirty="0" smtClean="0">
                <a:solidFill>
                  <a:schemeClr val="tx1"/>
                </a:solidFill>
              </a:rPr>
              <a:t>Stichpunkt 2</a:t>
            </a:r>
          </a:p>
          <a:p>
            <a:pPr marL="171450" indent="-171450">
              <a:buFontTx/>
              <a:buChar char="-"/>
            </a:pPr>
            <a:r>
              <a:rPr lang="de-DE" sz="1000" dirty="0" smtClean="0"/>
              <a:t>Stichpunkt 3</a:t>
            </a:r>
          </a:p>
          <a:p>
            <a:pPr marL="171450" indent="-171450">
              <a:buFontTx/>
              <a:buChar char="-"/>
            </a:pPr>
            <a:r>
              <a:rPr lang="de-DE" sz="1000" dirty="0" smtClean="0">
                <a:solidFill>
                  <a:schemeClr val="tx1"/>
                </a:solidFill>
              </a:rPr>
              <a:t>…</a:t>
            </a:r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7021653" y="3475047"/>
            <a:ext cx="11654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1"/>
                </a:solidFill>
              </a:rPr>
              <a:t>Unterüberschrift 4</a:t>
            </a:r>
          </a:p>
          <a:p>
            <a:pPr marL="171450" indent="-171450">
              <a:buFontTx/>
              <a:buChar char="-"/>
            </a:pPr>
            <a:r>
              <a:rPr lang="de-DE" sz="1000" dirty="0" smtClean="0"/>
              <a:t>Stichpunkt 1</a:t>
            </a:r>
          </a:p>
          <a:p>
            <a:pPr marL="171450" indent="-171450">
              <a:buFontTx/>
              <a:buChar char="-"/>
            </a:pPr>
            <a:r>
              <a:rPr lang="de-DE" sz="1000" dirty="0" smtClean="0">
                <a:solidFill>
                  <a:schemeClr val="tx1"/>
                </a:solidFill>
              </a:rPr>
              <a:t>Stichpunkt 2</a:t>
            </a:r>
          </a:p>
          <a:p>
            <a:pPr marL="171450" indent="-171450">
              <a:buFontTx/>
              <a:buChar char="-"/>
            </a:pPr>
            <a:r>
              <a:rPr lang="de-DE" sz="1000" dirty="0" smtClean="0"/>
              <a:t>Stichpunkt 3</a:t>
            </a:r>
          </a:p>
          <a:p>
            <a:pPr marL="171450" indent="-171450">
              <a:buFontTx/>
              <a:buChar char="-"/>
            </a:pPr>
            <a:r>
              <a:rPr lang="de-DE" sz="1000" dirty="0" smtClean="0">
                <a:solidFill>
                  <a:schemeClr val="tx1"/>
                </a:solidFill>
              </a:rPr>
              <a:t>…</a:t>
            </a:r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021653" y="1684542"/>
            <a:ext cx="1165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1"/>
                </a:solidFill>
              </a:rPr>
              <a:t>Unterüberschrift 2</a:t>
            </a:r>
          </a:p>
          <a:p>
            <a:pPr marL="171450" indent="-171450">
              <a:buFontTx/>
              <a:buChar char="-"/>
            </a:pPr>
            <a:r>
              <a:rPr lang="de-DE" sz="1000" dirty="0" smtClean="0"/>
              <a:t>Stichpunkt 1</a:t>
            </a:r>
          </a:p>
          <a:p>
            <a:pPr marL="171450" indent="-171450">
              <a:buFontTx/>
              <a:buChar char="-"/>
            </a:pPr>
            <a:r>
              <a:rPr lang="de-DE" sz="1000" dirty="0" smtClean="0">
                <a:solidFill>
                  <a:schemeClr val="tx1"/>
                </a:solidFill>
              </a:rPr>
              <a:t>Stichpunkt 2</a:t>
            </a:r>
          </a:p>
          <a:p>
            <a:pPr marL="171450" indent="-171450">
              <a:buFontTx/>
              <a:buChar char="-"/>
            </a:pPr>
            <a:r>
              <a:rPr lang="de-DE" sz="1000" dirty="0" smtClean="0">
                <a:solidFill>
                  <a:schemeClr val="tx1"/>
                </a:solidFill>
              </a:rPr>
              <a:t>…</a:t>
            </a:r>
            <a:endParaRPr lang="de-DE" sz="1000" dirty="0">
              <a:solidFill>
                <a:schemeClr val="tx1"/>
              </a:solidFill>
            </a:endParaRP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071" y="1688092"/>
            <a:ext cx="1839258" cy="1421114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4" y="3628111"/>
            <a:ext cx="2084292" cy="1172414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1129554" y="5078721"/>
            <a:ext cx="3644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tx1"/>
                </a:solidFill>
              </a:rPr>
              <a:t>Fazit/Schluss:      	</a:t>
            </a:r>
            <a:r>
              <a:rPr lang="de-DE" sz="20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  </a:t>
            </a:r>
            <a:r>
              <a:rPr lang="de-DE" sz="1000" dirty="0" smtClean="0">
                <a:solidFill>
                  <a:schemeClr val="tx1"/>
                </a:solidFill>
                <a:sym typeface="Wingdings" panose="05000000000000000000" pitchFamily="2" charset="2"/>
              </a:rPr>
              <a:t>-  …</a:t>
            </a:r>
            <a:r>
              <a:rPr lang="de-DE" sz="10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       </a:t>
            </a:r>
            <a:r>
              <a:rPr lang="de-DE" sz="20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  </a:t>
            </a:r>
            <a:r>
              <a:rPr lang="de-DE" sz="1000" dirty="0" smtClean="0">
                <a:solidFill>
                  <a:schemeClr val="tx1"/>
                </a:solidFill>
                <a:sym typeface="Wingdings" panose="05000000000000000000" pitchFamily="2" charset="2"/>
              </a:rPr>
              <a:t>-  …</a:t>
            </a:r>
          </a:p>
          <a:p>
            <a:r>
              <a:rPr lang="de-DE" sz="1000" dirty="0" smtClean="0">
                <a:solidFill>
                  <a:schemeClr val="tx1"/>
                </a:solidFill>
              </a:rPr>
              <a:t>	            -  …                  -  …</a:t>
            </a:r>
            <a:endParaRPr lang="de-DE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488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Beispiel für die Plakatgestaltung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563" y="869543"/>
            <a:ext cx="3606045" cy="2312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feld 21"/>
          <p:cNvSpPr txBox="1"/>
          <p:nvPr/>
        </p:nvSpPr>
        <p:spPr>
          <a:xfrm>
            <a:off x="654424" y="905402"/>
            <a:ext cx="41685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tx1"/>
                </a:solidFill>
              </a:rPr>
              <a:t>Wenn Ihr Thema zum Beispiel</a:t>
            </a:r>
            <a:r>
              <a:rPr lang="de-DE" sz="2000" dirty="0" smtClean="0"/>
              <a:t> „</a:t>
            </a:r>
            <a:r>
              <a:rPr lang="de-DE" sz="2000" b="1" dirty="0" smtClean="0"/>
              <a:t>Mein Praktikum</a:t>
            </a:r>
            <a:r>
              <a:rPr lang="de-DE" sz="2000" dirty="0" smtClean="0"/>
              <a:t>“ </a:t>
            </a:r>
            <a:r>
              <a:rPr lang="de-DE" sz="2000" dirty="0" smtClean="0">
                <a:solidFill>
                  <a:schemeClr val="tx1"/>
                </a:solidFill>
              </a:rPr>
              <a:t>ist, sollten Sie folgende Informationen geben:</a:t>
            </a:r>
          </a:p>
          <a:p>
            <a:endParaRPr lang="de-DE" sz="2000" dirty="0" smtClean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de-DE" sz="2000" dirty="0" smtClean="0"/>
              <a:t>Name der Firma, Ort, ungefähre Zahl der Mitarbeitenden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Einblick in Berufe, Voraussetzungen zur Ausübung der Berufe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Dauer des Praktikums, Arbeitszeit, Arbeitskleidung, Betreuung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Aufgaben, eigene Tätigkeiten beschreiben, ein oder zwei Beispiele dazu etwas detaillierter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Fazit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5190561" y="3203161"/>
            <a:ext cx="360604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Allgemein </a:t>
            </a:r>
            <a:r>
              <a:rPr lang="de-DE" sz="2000" dirty="0" smtClean="0"/>
              <a:t>gilt bei allen Themen: </a:t>
            </a:r>
            <a:r>
              <a:rPr lang="de-DE" sz="2000" dirty="0"/>
              <a:t>W-Fragen </a:t>
            </a:r>
            <a:r>
              <a:rPr lang="de-DE" sz="2000" dirty="0" smtClean="0"/>
              <a:t>beantworten: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wer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wo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wann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wie lange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was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warum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…</a:t>
            </a:r>
            <a:endParaRPr lang="de-DE" sz="2000" dirty="0"/>
          </a:p>
          <a:p>
            <a:endParaRPr lang="de-DE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673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ieren 24"/>
          <p:cNvGrpSpPr/>
          <p:nvPr/>
        </p:nvGrpSpPr>
        <p:grpSpPr>
          <a:xfrm>
            <a:off x="2120005" y="4016042"/>
            <a:ext cx="2635624" cy="1810871"/>
            <a:chOff x="878541" y="3666564"/>
            <a:chExt cx="2635624" cy="1810871"/>
          </a:xfrm>
        </p:grpSpPr>
        <p:sp>
          <p:nvSpPr>
            <p:cNvPr id="26" name="Rechteck 25"/>
            <p:cNvSpPr/>
            <p:nvPr/>
          </p:nvSpPr>
          <p:spPr>
            <a:xfrm>
              <a:off x="878541" y="3666564"/>
              <a:ext cx="2635624" cy="1810871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sz="2000" dirty="0"/>
            </a:p>
          </p:txBody>
        </p:sp>
        <p:pic>
          <p:nvPicPr>
            <p:cNvPr id="27" name="Grafik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8251" y="4303059"/>
              <a:ext cx="930536" cy="1147482"/>
            </a:xfrm>
            <a:prstGeom prst="rect">
              <a:avLst/>
            </a:prstGeom>
          </p:spPr>
        </p:pic>
        <p:sp>
          <p:nvSpPr>
            <p:cNvPr id="28" name="Textfeld 27"/>
            <p:cNvSpPr txBox="1"/>
            <p:nvPr/>
          </p:nvSpPr>
          <p:spPr>
            <a:xfrm>
              <a:off x="1196788" y="3833336"/>
              <a:ext cx="1999130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000" dirty="0" smtClean="0"/>
                <a:t>Überschrift 2</a:t>
              </a:r>
              <a:endParaRPr lang="de-DE" sz="2000" dirty="0" smtClean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400" dirty="0" smtClean="0"/>
                <a:t>Stichpunkt 1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400" dirty="0" smtClean="0"/>
                <a:t>Stichpunkt</a:t>
              </a:r>
              <a:r>
                <a:rPr lang="de-DE" sz="1400" dirty="0" smtClean="0">
                  <a:solidFill>
                    <a:schemeClr val="tx1"/>
                  </a:solidFill>
                </a:rPr>
                <a:t> 2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400" dirty="0" smtClean="0"/>
                <a:t>Stichpunkt 3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400" dirty="0" smtClean="0"/>
                <a:t>…</a:t>
              </a:r>
              <a:endParaRPr lang="de-DE" sz="1400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2120005" y="4016042"/>
            <a:ext cx="2635624" cy="1810871"/>
            <a:chOff x="878541" y="3666564"/>
            <a:chExt cx="2635624" cy="1810871"/>
          </a:xfrm>
        </p:grpSpPr>
        <p:sp>
          <p:nvSpPr>
            <p:cNvPr id="22" name="Rechteck 21"/>
            <p:cNvSpPr/>
            <p:nvPr/>
          </p:nvSpPr>
          <p:spPr>
            <a:xfrm>
              <a:off x="878541" y="3666564"/>
              <a:ext cx="2635624" cy="1810871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sz="2000" dirty="0"/>
            </a:p>
          </p:txBody>
        </p:sp>
        <p:pic>
          <p:nvPicPr>
            <p:cNvPr id="23" name="Grafik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8251" y="4303059"/>
              <a:ext cx="930536" cy="1147482"/>
            </a:xfrm>
            <a:prstGeom prst="rect">
              <a:avLst/>
            </a:prstGeom>
          </p:spPr>
        </p:pic>
        <p:sp>
          <p:nvSpPr>
            <p:cNvPr id="24" name="Textfeld 23"/>
            <p:cNvSpPr txBox="1"/>
            <p:nvPr/>
          </p:nvSpPr>
          <p:spPr>
            <a:xfrm>
              <a:off x="1196788" y="3833336"/>
              <a:ext cx="1999130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000" dirty="0" smtClean="0"/>
                <a:t>Überschrift 2</a:t>
              </a:r>
              <a:endParaRPr lang="de-DE" sz="2000" dirty="0" smtClean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400" dirty="0" smtClean="0"/>
                <a:t>Stichpunkt 1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400" dirty="0" smtClean="0"/>
                <a:t>Stichpunkt</a:t>
              </a:r>
              <a:r>
                <a:rPr lang="de-DE" sz="1400" dirty="0" smtClean="0">
                  <a:solidFill>
                    <a:schemeClr val="tx1"/>
                  </a:solidFill>
                </a:rPr>
                <a:t> 2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400" dirty="0" smtClean="0"/>
                <a:t>Stichpunkt 3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400" dirty="0" smtClean="0"/>
                <a:t>…</a:t>
              </a:r>
              <a:endParaRPr lang="de-DE" sz="1400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uppieren 17"/>
          <p:cNvGrpSpPr/>
          <p:nvPr/>
        </p:nvGrpSpPr>
        <p:grpSpPr>
          <a:xfrm>
            <a:off x="1967605" y="3863642"/>
            <a:ext cx="2635624" cy="1810871"/>
            <a:chOff x="878541" y="3666564"/>
            <a:chExt cx="2635624" cy="1810871"/>
          </a:xfrm>
        </p:grpSpPr>
        <p:sp>
          <p:nvSpPr>
            <p:cNvPr id="15" name="Rechteck 14"/>
            <p:cNvSpPr/>
            <p:nvPr/>
          </p:nvSpPr>
          <p:spPr>
            <a:xfrm>
              <a:off x="878541" y="3666564"/>
              <a:ext cx="2635624" cy="1810871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sz="2000" dirty="0"/>
            </a:p>
          </p:txBody>
        </p:sp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8251" y="4303059"/>
              <a:ext cx="930536" cy="1147482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/>
          </p:nvSpPr>
          <p:spPr>
            <a:xfrm>
              <a:off x="1196788" y="3833336"/>
              <a:ext cx="1999130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000" dirty="0" smtClean="0"/>
                <a:t>Überschrift 2</a:t>
              </a:r>
              <a:endParaRPr lang="de-DE" sz="2000" dirty="0" smtClean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400" dirty="0" smtClean="0"/>
                <a:t>Stichpunkt 1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400" dirty="0" smtClean="0"/>
                <a:t>Stichpunkt</a:t>
              </a:r>
              <a:r>
                <a:rPr lang="de-DE" sz="1400" dirty="0" smtClean="0">
                  <a:solidFill>
                    <a:schemeClr val="tx1"/>
                  </a:solidFill>
                </a:rPr>
                <a:t> 2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400" dirty="0" smtClean="0"/>
                <a:t>Stichpunkt 3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400" dirty="0" smtClean="0"/>
                <a:t>…</a:t>
              </a:r>
              <a:endParaRPr lang="de-DE" sz="140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Beispiel für eine PowerPoint-Präsentation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726141" y="1156447"/>
            <a:ext cx="2635624" cy="181087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5" name="Rechteck 4"/>
          <p:cNvSpPr/>
          <p:nvPr/>
        </p:nvSpPr>
        <p:spPr>
          <a:xfrm>
            <a:off x="4993341" y="3514165"/>
            <a:ext cx="2635624" cy="181087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6" name="Rechteck 5"/>
          <p:cNvSpPr/>
          <p:nvPr/>
        </p:nvSpPr>
        <p:spPr>
          <a:xfrm>
            <a:off x="4993341" y="1156446"/>
            <a:ext cx="2635624" cy="181087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7" name="Rechteck 6"/>
          <p:cNvSpPr/>
          <p:nvPr/>
        </p:nvSpPr>
        <p:spPr>
          <a:xfrm>
            <a:off x="726141" y="3514164"/>
            <a:ext cx="2635624" cy="181087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554" y="1981200"/>
            <a:ext cx="1380168" cy="784971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1084729" y="1290918"/>
            <a:ext cx="19991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Titel</a:t>
            </a:r>
          </a:p>
          <a:p>
            <a:pPr algn="ctr"/>
            <a:r>
              <a:rPr lang="de-DE" sz="1000" dirty="0" smtClean="0"/>
              <a:t>von Max Mustermann</a:t>
            </a:r>
            <a:endParaRPr lang="de-DE" sz="1000" dirty="0">
              <a:solidFill>
                <a:schemeClr val="tx1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311588" y="1290918"/>
            <a:ext cx="19991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Gliederung</a:t>
            </a:r>
            <a:endParaRPr lang="de-DE" sz="2000" dirty="0" smtClean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 smtClean="0"/>
              <a:t>Überschrift 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tx1"/>
                </a:solidFill>
              </a:rPr>
              <a:t>Überschrift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 smtClean="0"/>
              <a:t>Überschrift 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schemeClr val="tx1"/>
                </a:solidFill>
              </a:rPr>
              <a:t>Überschrift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 smtClean="0"/>
              <a:t>Fazit</a:t>
            </a:r>
            <a:endParaRPr lang="de-DE" sz="1400" dirty="0">
              <a:solidFill>
                <a:schemeClr val="tx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311588" y="3680935"/>
            <a:ext cx="199913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Fazit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 smtClean="0"/>
              <a:t>Vorteile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sz="1400" dirty="0" smtClean="0"/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 smtClean="0"/>
              <a:t>Nachteile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sz="1400" dirty="0" smtClean="0"/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 smtClean="0"/>
              <a:t>Insgesamt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sz="1400" dirty="0" smtClean="0"/>
              <a:t>…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1044388" y="3680936"/>
            <a:ext cx="199913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Überschrift 1</a:t>
            </a:r>
            <a:endParaRPr lang="de-DE" sz="2000" dirty="0" smtClean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 smtClean="0"/>
              <a:t>Stichpunkt 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 smtClean="0"/>
              <a:t>Stichpunkt</a:t>
            </a:r>
            <a:r>
              <a:rPr lang="de-DE" sz="1400" dirty="0" smtClean="0">
                <a:solidFill>
                  <a:schemeClr val="tx1"/>
                </a:solidFill>
              </a:rPr>
              <a:t>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 smtClean="0"/>
              <a:t>Stichpunkt 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 smtClean="0"/>
              <a:t>…</a:t>
            </a:r>
            <a:endParaRPr lang="de-DE" sz="1400" dirty="0" smtClean="0">
              <a:solidFill>
                <a:schemeClr val="tx1"/>
              </a:solidFill>
            </a:endParaRP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333" y="4311878"/>
            <a:ext cx="805389" cy="846385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615" y="4735070"/>
            <a:ext cx="698631" cy="487950"/>
          </a:xfrm>
          <a:prstGeom prst="rect">
            <a:avLst/>
          </a:prstGeom>
        </p:spPr>
      </p:pic>
      <p:sp>
        <p:nvSpPr>
          <p:cNvPr id="29" name="Textfeld 28"/>
          <p:cNvSpPr txBox="1"/>
          <p:nvPr/>
        </p:nvSpPr>
        <p:spPr>
          <a:xfrm>
            <a:off x="2285852" y="5118556"/>
            <a:ext cx="8798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solidFill>
                  <a:schemeClr val="tx1"/>
                </a:solidFill>
              </a:rPr>
              <a:t>Bildunterschrift</a:t>
            </a:r>
            <a:endParaRPr lang="de-DE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50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849" y="2554940"/>
            <a:ext cx="3289151" cy="3289151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Beispiel für eine PowerPoint-Präsentation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645459" y="1030941"/>
            <a:ext cx="79606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tx1"/>
                </a:solidFill>
              </a:rPr>
              <a:t>Gestaltung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ca. 8-10 Folien, nicht mehr! (5 Minuten Redezeit!)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in der Regel nur Stichwörter</a:t>
            </a:r>
            <a:r>
              <a:rPr lang="de-DE" sz="2000" dirty="0"/>
              <a:t> </a:t>
            </a:r>
            <a:r>
              <a:rPr lang="de-DE" sz="2000" dirty="0" smtClean="0"/>
              <a:t>(ein Zitat ist natürlich möglich, wenn es nützlich erscheint)</a:t>
            </a:r>
          </a:p>
          <a:p>
            <a:pPr marL="342900" indent="-342900">
              <a:buFontTx/>
              <a:buChar char="-"/>
            </a:pPr>
            <a:r>
              <a:rPr lang="de-DE" sz="2000" dirty="0"/>
              <a:t>e</a:t>
            </a:r>
            <a:r>
              <a:rPr lang="de-DE" sz="2000" dirty="0" smtClean="0"/>
              <a:t>ine Folie pro Punkt 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Fotos und Schrift groß genug</a:t>
            </a:r>
          </a:p>
          <a:p>
            <a:pPr marL="342900" indent="-342900">
              <a:buFontTx/>
              <a:buChar char="-"/>
            </a:pPr>
            <a:endParaRPr lang="de-DE" sz="2000" dirty="0"/>
          </a:p>
          <a:p>
            <a:r>
              <a:rPr lang="de-DE" sz="2000" dirty="0" smtClean="0"/>
              <a:t>Inhalt (am Beispiel „</a:t>
            </a:r>
            <a:r>
              <a:rPr lang="de-DE" sz="2000" b="1" dirty="0" smtClean="0"/>
              <a:t>Mein Wunschberuf: Tischler</a:t>
            </a:r>
            <a:r>
              <a:rPr lang="de-DE" sz="2000" dirty="0" smtClean="0"/>
              <a:t>“)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Titelfolie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meine Gliederung / Inhaltsübersicht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Der Betrieb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Das Berufsbild: Was tut ein Tischler?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Die Ausbildung (Schule, Betrieb, Geld, Chancen …)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Mein Fazit</a:t>
            </a:r>
          </a:p>
          <a:p>
            <a:pPr marL="342900" indent="-342900">
              <a:buFontTx/>
              <a:buChar char="-"/>
            </a:pPr>
            <a:endParaRPr lang="de-DE" sz="2000" dirty="0"/>
          </a:p>
          <a:p>
            <a:pPr marL="342900" indent="-342900">
              <a:buFontTx/>
              <a:buChar char="-"/>
            </a:pP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3615159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Beispiel für eine PowerPoint-Präsentation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435" y="760517"/>
            <a:ext cx="9144000" cy="5536406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 rot="21437866">
            <a:off x="510987" y="1020342"/>
            <a:ext cx="835510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000" b="1" dirty="0"/>
          </a:p>
          <a:p>
            <a:r>
              <a:rPr lang="de-DE" sz="2000" b="1" dirty="0" smtClean="0">
                <a:latin typeface="Bradley Hand ITC" panose="03070402050302030203" pitchFamily="66" charset="0"/>
              </a:rPr>
              <a:t>Nicht vergessen:</a:t>
            </a:r>
          </a:p>
          <a:p>
            <a:endParaRPr lang="de-DE" sz="2000" dirty="0" smtClean="0">
              <a:latin typeface="Bradley Hand ITC" panose="03070402050302030203" pitchFamily="66" charset="0"/>
            </a:endParaRPr>
          </a:p>
          <a:p>
            <a:pPr marL="342900" indent="-342900">
              <a:buFontTx/>
              <a:buChar char="-"/>
            </a:pPr>
            <a:r>
              <a:rPr lang="de-DE" sz="2000" dirty="0" smtClean="0">
                <a:latin typeface="Bradley Hand ITC" panose="03070402050302030203" pitchFamily="66" charset="0"/>
              </a:rPr>
              <a:t>In der Präsentation sollte es keine Grammatikfehler und keine Orthographiefehler geben.</a:t>
            </a:r>
          </a:p>
          <a:p>
            <a:pPr marL="342900" indent="-342900">
              <a:buFontTx/>
              <a:buChar char="-"/>
            </a:pPr>
            <a:endParaRPr lang="de-DE" sz="2000" dirty="0" smtClean="0">
              <a:latin typeface="Bradley Hand ITC" panose="03070402050302030203" pitchFamily="66" charset="0"/>
            </a:endParaRPr>
          </a:p>
          <a:p>
            <a:pPr marL="342900" indent="-342900">
              <a:buFontTx/>
              <a:buChar char="-"/>
            </a:pPr>
            <a:r>
              <a:rPr lang="de-DE" sz="2000" dirty="0" smtClean="0">
                <a:latin typeface="Bradley Hand ITC" panose="03070402050302030203" pitchFamily="66" charset="0"/>
              </a:rPr>
              <a:t>Speichern Sie die Präsentation auf einem USB-Stick.</a:t>
            </a:r>
          </a:p>
          <a:p>
            <a:pPr marL="342900" indent="-342900">
              <a:buFontTx/>
              <a:buChar char="-"/>
            </a:pPr>
            <a:endParaRPr lang="de-DE" sz="2000" dirty="0" smtClean="0">
              <a:latin typeface="Bradley Hand ITC" panose="03070402050302030203" pitchFamily="66" charset="0"/>
            </a:endParaRPr>
          </a:p>
          <a:p>
            <a:pPr marL="342900" indent="-342900">
              <a:buFontTx/>
              <a:buChar char="-"/>
            </a:pPr>
            <a:r>
              <a:rPr lang="de-DE" sz="2000" dirty="0" smtClean="0">
                <a:latin typeface="Bradley Hand ITC" panose="03070402050302030203" pitchFamily="66" charset="0"/>
              </a:rPr>
              <a:t>Übertragen Sie die Datei spätestens </a:t>
            </a:r>
            <a:r>
              <a:rPr lang="de-DE" sz="2000" dirty="0">
                <a:latin typeface="Bradley Hand ITC" panose="03070402050302030203" pitchFamily="66" charset="0"/>
              </a:rPr>
              <a:t>einen Tag vor der Prüfung auf den Schul-PC </a:t>
            </a:r>
            <a:r>
              <a:rPr lang="de-DE" sz="2000" dirty="0" smtClean="0">
                <a:latin typeface="Bradley Hand ITC" panose="03070402050302030203" pitchFamily="66" charset="0"/>
              </a:rPr>
              <a:t>und probieren Sie sie dort sofort aus.</a:t>
            </a:r>
          </a:p>
          <a:p>
            <a:pPr marL="342900" indent="-342900">
              <a:buFontTx/>
              <a:buChar char="-"/>
            </a:pPr>
            <a:endParaRPr lang="de-DE" sz="2000" dirty="0" smtClean="0">
              <a:latin typeface="Bradley Hand ITC" panose="03070402050302030203" pitchFamily="66" charset="0"/>
            </a:endParaRPr>
          </a:p>
          <a:p>
            <a:pPr marL="342900" indent="-342900">
              <a:buFontTx/>
              <a:buChar char="-"/>
            </a:pPr>
            <a:r>
              <a:rPr lang="de-DE" sz="2000" dirty="0" smtClean="0">
                <a:latin typeface="Bradley Hand ITC" panose="03070402050302030203" pitchFamily="66" charset="0"/>
              </a:rPr>
              <a:t>Bringen Sie den </a:t>
            </a:r>
            <a:r>
              <a:rPr lang="de-DE" sz="2000" dirty="0">
                <a:latin typeface="Bradley Hand ITC" panose="03070402050302030203" pitchFamily="66" charset="0"/>
              </a:rPr>
              <a:t>USB-Stick für den Notfall zur Prüfung </a:t>
            </a:r>
            <a:r>
              <a:rPr lang="de-DE" sz="2000" dirty="0" smtClean="0">
                <a:latin typeface="Bradley Hand ITC" panose="03070402050302030203" pitchFamily="66" charset="0"/>
              </a:rPr>
              <a:t>mit.</a:t>
            </a:r>
          </a:p>
          <a:p>
            <a:pPr marL="342900" indent="-342900">
              <a:buFontTx/>
              <a:buChar char="-"/>
            </a:pPr>
            <a:endParaRPr lang="de-DE" sz="2000" dirty="0" smtClean="0">
              <a:latin typeface="Bradley Hand ITC" panose="03070402050302030203" pitchFamily="66" charset="0"/>
            </a:endParaRPr>
          </a:p>
          <a:p>
            <a:pPr marL="342900" indent="-342900">
              <a:buFontTx/>
              <a:buChar char="-"/>
            </a:pPr>
            <a:r>
              <a:rPr lang="de-DE" sz="2000" dirty="0" smtClean="0">
                <a:latin typeface="Bradley Hand ITC" panose="03070402050302030203" pitchFamily="66" charset="0"/>
              </a:rPr>
              <a:t>Und </a:t>
            </a:r>
            <a:r>
              <a:rPr lang="de-DE" sz="2000" dirty="0">
                <a:latin typeface="Bradley Hand ITC" panose="03070402050302030203" pitchFamily="66" charset="0"/>
              </a:rPr>
              <a:t>für den Notfall können Sie </a:t>
            </a:r>
            <a:r>
              <a:rPr lang="de-DE" sz="2000" dirty="0" smtClean="0">
                <a:latin typeface="Bradley Hand ITC" panose="03070402050302030203" pitchFamily="66" charset="0"/>
              </a:rPr>
              <a:t>auch einen Ausdruck mitbringen.</a:t>
            </a:r>
            <a:endParaRPr lang="de-DE" sz="2000" dirty="0">
              <a:latin typeface="Bradley Hand ITC" panose="03070402050302030203" pitchFamily="66" charset="0"/>
            </a:endParaRPr>
          </a:p>
          <a:p>
            <a:pPr marL="342900" indent="-342900">
              <a:buFontTx/>
              <a:buChar char="-"/>
            </a:pPr>
            <a:endParaRPr lang="de-DE" sz="2000" dirty="0"/>
          </a:p>
          <a:p>
            <a:pPr marL="342900" indent="-342900">
              <a:buFontTx/>
              <a:buChar char="-"/>
            </a:pP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10202184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erproben</a:t>
            </a:r>
            <a:endParaRPr lang="de-DE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186630508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212" y="88752"/>
            <a:ext cx="1577788" cy="1577788"/>
          </a:xfrm>
          <a:prstGeom prst="rect">
            <a:avLst/>
          </a:prstGeom>
        </p:spPr>
      </p:pic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305827179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6" name="Gerade Verbindung mit Pfeil 5"/>
          <p:cNvCxnSpPr/>
          <p:nvPr/>
        </p:nvCxnSpPr>
        <p:spPr>
          <a:xfrm>
            <a:off x="1864659" y="2474259"/>
            <a:ext cx="0" cy="627529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1864659" y="3774141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6293223" y="2474259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6293223" y="3774140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3030071" y="4410635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5226423" y="1936376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V="1">
            <a:off x="4087906" y="3796552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V="1">
            <a:off x="4087906" y="2519083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9515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erproben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636493" y="806824"/>
            <a:ext cx="84178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tx1"/>
                </a:solidFill>
              </a:rPr>
              <a:t>Für den Vortrag brauchen Sie noch ein paar gute Formulierungen, z</a:t>
            </a:r>
            <a:r>
              <a:rPr lang="de-DE" sz="2000" dirty="0" smtClean="0"/>
              <a:t>um Beispiel</a:t>
            </a:r>
            <a:r>
              <a:rPr lang="de-DE" sz="2000" dirty="0" smtClean="0">
                <a:solidFill>
                  <a:schemeClr val="tx1"/>
                </a:solidFill>
              </a:rPr>
              <a:t>:</a:t>
            </a:r>
          </a:p>
          <a:p>
            <a:endParaRPr lang="de-DE" sz="2000" dirty="0" smtClean="0"/>
          </a:p>
          <a:p>
            <a:r>
              <a:rPr lang="de-DE" sz="2000" dirty="0" smtClean="0"/>
              <a:t>Zum Titel:</a:t>
            </a:r>
          </a:p>
          <a:p>
            <a:r>
              <a:rPr lang="de-DE" sz="2000" i="1" dirty="0" smtClean="0"/>
              <a:t>Ich spreche heute zu Ihnen über „Titel </a:t>
            </a:r>
            <a:r>
              <a:rPr lang="de-DE" sz="2000" i="1" dirty="0" err="1" smtClean="0"/>
              <a:t>xy</a:t>
            </a:r>
            <a:r>
              <a:rPr lang="de-DE" sz="2000" i="1" dirty="0" smtClean="0"/>
              <a:t>“.</a:t>
            </a:r>
          </a:p>
          <a:p>
            <a:r>
              <a:rPr lang="de-DE" sz="2000" i="1" dirty="0" smtClean="0"/>
              <a:t>Das Thema meiner Präsentation lautet/ist „Titel </a:t>
            </a:r>
            <a:r>
              <a:rPr lang="de-DE" sz="2000" i="1" dirty="0" err="1" smtClean="0"/>
              <a:t>xy</a:t>
            </a:r>
            <a:r>
              <a:rPr lang="de-DE" sz="2000" i="1" dirty="0" smtClean="0"/>
              <a:t>“.</a:t>
            </a:r>
          </a:p>
          <a:p>
            <a:endParaRPr lang="de-DE" sz="2000" dirty="0"/>
          </a:p>
          <a:p>
            <a:r>
              <a:rPr lang="de-DE" sz="2000" dirty="0" smtClean="0"/>
              <a:t>Zur Gliederung:</a:t>
            </a:r>
          </a:p>
          <a:p>
            <a:r>
              <a:rPr lang="de-DE" sz="2000" i="1" dirty="0" smtClean="0"/>
              <a:t>Jetzt stelle ich meine Gliederung vor.</a:t>
            </a:r>
          </a:p>
          <a:p>
            <a:r>
              <a:rPr lang="de-DE" sz="2000" i="1" dirty="0" smtClean="0"/>
              <a:t>In meinem Vortrag komme ich auf folgende Punkte zu sprechen.</a:t>
            </a:r>
          </a:p>
          <a:p>
            <a:endParaRPr lang="de-DE" sz="2000" i="1" dirty="0"/>
          </a:p>
          <a:p>
            <a:r>
              <a:rPr lang="de-DE" sz="2000" dirty="0" smtClean="0"/>
              <a:t>Zu den Gliederungspunkten:</a:t>
            </a:r>
          </a:p>
          <a:p>
            <a:r>
              <a:rPr lang="de-DE" sz="2000" i="1" dirty="0" smtClean="0"/>
              <a:t>Zuerst werde ich … vorstellen.</a:t>
            </a:r>
          </a:p>
          <a:p>
            <a:r>
              <a:rPr lang="de-DE" sz="2000" i="1" dirty="0" smtClean="0"/>
              <a:t>Dann erzähle ich von …</a:t>
            </a:r>
          </a:p>
          <a:p>
            <a:r>
              <a:rPr lang="de-DE" sz="2000" i="1" dirty="0" smtClean="0"/>
              <a:t>Danach gebe ich Informationen über …</a:t>
            </a:r>
          </a:p>
          <a:p>
            <a:r>
              <a:rPr lang="de-DE" sz="2000" i="1" dirty="0" smtClean="0"/>
              <a:t>Anschließend spreche ich über …</a:t>
            </a:r>
          </a:p>
          <a:p>
            <a:r>
              <a:rPr lang="de-DE" sz="2000" i="1" dirty="0" smtClean="0"/>
              <a:t>Zum Schluss/Am Ende präsentiere ich mein Fazit.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824" y="3616527"/>
            <a:ext cx="2241176" cy="224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867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erproben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636492" y="907172"/>
            <a:ext cx="816684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Zum Hauptteil: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Formulieren Sie im Vortrag ganze Sätze.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Sagen Sie zu jedem Stichpunkt mehr, als auf der Folie steht.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Erklären Sie Bilder und Grafiken. Man muss verstehen, was die Bilder zeigen und welche Information sie über den Text hinaus geben:</a:t>
            </a:r>
          </a:p>
          <a:p>
            <a:pPr marL="800100" lvl="1" indent="-342900">
              <a:buFontTx/>
              <a:buChar char="-"/>
            </a:pPr>
            <a:r>
              <a:rPr lang="de-DE" sz="2000" i="1" dirty="0" smtClean="0"/>
              <a:t>Das Bild zeigt … / Hier erkennt man deutlich …</a:t>
            </a:r>
          </a:p>
          <a:p>
            <a:pPr marL="800100" lvl="1" indent="-342900">
              <a:buFontTx/>
              <a:buChar char="-"/>
            </a:pPr>
            <a:r>
              <a:rPr lang="de-DE" sz="2000" i="1" dirty="0" smtClean="0"/>
              <a:t>Auf der Grafik kann man sehen, dass / wie …</a:t>
            </a:r>
          </a:p>
          <a:p>
            <a:pPr marL="342900" indent="-342900">
              <a:buFontTx/>
              <a:buChar char="-"/>
            </a:pPr>
            <a:r>
              <a:rPr lang="de-DE" sz="2000" dirty="0" smtClean="0"/>
              <a:t>Überleiten: </a:t>
            </a:r>
            <a:r>
              <a:rPr lang="de-DE" sz="2000" i="1" dirty="0" smtClean="0"/>
              <a:t>Ich komme jetzt zum nächsten Punkt. / Nun spreche ich über …</a:t>
            </a:r>
          </a:p>
          <a:p>
            <a:pPr marL="342900" indent="-342900">
              <a:buFontTx/>
              <a:buChar char="-"/>
            </a:pPr>
            <a:endParaRPr lang="de-DE" sz="2000" dirty="0"/>
          </a:p>
          <a:p>
            <a:r>
              <a:rPr lang="de-DE" sz="2000" dirty="0" smtClean="0"/>
              <a:t>Zum Schlussteil:</a:t>
            </a:r>
          </a:p>
          <a:p>
            <a:pPr marL="342900" indent="-342900">
              <a:buFontTx/>
              <a:buChar char="-"/>
            </a:pPr>
            <a:r>
              <a:rPr lang="de-DE" sz="2000" i="1" dirty="0" smtClean="0"/>
              <a:t>Ich komme jetzt zum Schluss.</a:t>
            </a:r>
          </a:p>
          <a:p>
            <a:pPr marL="342900" indent="-342900">
              <a:buFontTx/>
              <a:buChar char="-"/>
            </a:pPr>
            <a:r>
              <a:rPr lang="de-DE" sz="2000" i="1" dirty="0" smtClean="0"/>
              <a:t>Positiv/Negativ ist/war meiner Meinung nach, dass</a:t>
            </a:r>
            <a:r>
              <a:rPr lang="de-DE" sz="2000" i="1" dirty="0"/>
              <a:t> </a:t>
            </a:r>
            <a:r>
              <a:rPr lang="de-DE" sz="2000" i="1" dirty="0" smtClean="0"/>
              <a:t>…</a:t>
            </a:r>
          </a:p>
          <a:p>
            <a:pPr marL="342900" indent="-342900">
              <a:buFontTx/>
              <a:buChar char="-"/>
            </a:pPr>
            <a:r>
              <a:rPr lang="de-DE" sz="2000" i="1" dirty="0" smtClean="0"/>
              <a:t>Insgesamt möchte ich sagen, dass …</a:t>
            </a:r>
          </a:p>
          <a:p>
            <a:endParaRPr lang="de-DE" sz="2000" dirty="0"/>
          </a:p>
          <a:p>
            <a:r>
              <a:rPr lang="de-DE" sz="2000" dirty="0" smtClean="0"/>
              <a:t>Am </a:t>
            </a:r>
            <a:r>
              <a:rPr lang="de-DE" sz="2000" dirty="0"/>
              <a:t>Ende:</a:t>
            </a:r>
          </a:p>
          <a:p>
            <a:r>
              <a:rPr lang="de-DE" sz="2000" i="1" dirty="0" smtClean="0"/>
              <a:t>Vielen Dank </a:t>
            </a:r>
            <a:r>
              <a:rPr lang="de-DE" sz="2000" i="1" dirty="0"/>
              <a:t>für Ihre Aufmerksamkeit.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777" y="3443343"/>
            <a:ext cx="2483224" cy="248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604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66" y="717624"/>
            <a:ext cx="1972232" cy="1972232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49444" y="1601332"/>
            <a:ext cx="7200971" cy="339639"/>
          </a:xfrm>
        </p:spPr>
        <p:txBody>
          <a:bodyPr/>
          <a:lstStyle/>
          <a:p>
            <a:r>
              <a:rPr lang="de-DE" dirty="0" smtClean="0"/>
              <a:t>Wie probiere ich meine Präsentation am besten aus?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40651" y="2083766"/>
            <a:ext cx="7439325" cy="3668005"/>
          </a:xfrm>
          <a:ln>
            <a:noFill/>
          </a:ln>
        </p:spPr>
        <p:txBody>
          <a:bodyPr>
            <a:normAutofit/>
          </a:bodyPr>
          <a:lstStyle/>
          <a:p>
            <a:r>
              <a:rPr lang="de-DE" dirty="0" smtClean="0"/>
              <a:t>Tragen Sie </a:t>
            </a:r>
            <a:r>
              <a:rPr lang="de-DE" b="1" dirty="0" smtClean="0"/>
              <a:t>zunächst alleine </a:t>
            </a:r>
            <a:r>
              <a:rPr lang="de-DE" dirty="0" smtClean="0"/>
              <a:t>vor. Dauert es 4-5 Minuten? – Wenn nein: Kürzen Sie oder fügen Sie Material hinzu.</a:t>
            </a:r>
          </a:p>
          <a:p>
            <a:r>
              <a:rPr lang="de-DE" dirty="0" smtClean="0"/>
              <a:t>Danach halten Sie die Präsentation </a:t>
            </a:r>
            <a:r>
              <a:rPr lang="de-DE" b="1" dirty="0" smtClean="0"/>
              <a:t>vor Freunden oder der Familie </a:t>
            </a:r>
            <a:r>
              <a:rPr lang="de-DE" dirty="0" smtClean="0"/>
              <a:t>– dabei üben Sie, Ihr Publikum direkt anzusprechen und außerdem auf Bilder oder Grafiken in der Präsentation zu zeigen.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erproben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619306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376" y="0"/>
            <a:ext cx="2254624" cy="2254624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49444" y="1601332"/>
            <a:ext cx="7200971" cy="339639"/>
          </a:xfrm>
        </p:spPr>
        <p:txBody>
          <a:bodyPr/>
          <a:lstStyle/>
          <a:p>
            <a:r>
              <a:rPr lang="de-DE" dirty="0" smtClean="0"/>
              <a:t>Wie bekomme ich Feedback und was mache ich damit?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40651" y="2083766"/>
            <a:ext cx="7439325" cy="3668005"/>
          </a:xfrm>
          <a:ln>
            <a:noFill/>
          </a:ln>
        </p:spPr>
        <p:txBody>
          <a:bodyPr>
            <a:normAutofit/>
          </a:bodyPr>
          <a:lstStyle/>
          <a:p>
            <a:r>
              <a:rPr lang="de-DE" dirty="0" smtClean="0"/>
              <a:t>Bitten Sie Ihre Freunde oder Verwandte um ihr Feedback. – Verwenden Sie dazu einen Feedback-Bogen (siehe die nächsten beiden Folien).</a:t>
            </a:r>
          </a:p>
          <a:p>
            <a:r>
              <a:rPr lang="de-DE" dirty="0" smtClean="0"/>
              <a:t>Entscheiden Sie einfach bei jeder Anmerkung, ob eine Änderung für die Prüfung nützlich ist oder nicht.</a:t>
            </a:r>
          </a:p>
          <a:p>
            <a:r>
              <a:rPr lang="de-DE" dirty="0" smtClean="0"/>
              <a:t>Überarbeiten Sie gegebenenfalls die Präsentation </a:t>
            </a:r>
            <a:r>
              <a:rPr lang="de-DE" dirty="0"/>
              <a:t>oder </a:t>
            </a:r>
            <a:r>
              <a:rPr lang="de-DE" dirty="0" smtClean="0"/>
              <a:t>ändern Sie Ihr Verhalten.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erproben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21412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Feedbackbogen </a:t>
            </a:r>
            <a:r>
              <a:rPr lang="de-DE" sz="2000" dirty="0" smtClean="0"/>
              <a:t>(mit Platz zum Notieren von Beispielen)</a:t>
            </a:r>
            <a:endParaRPr lang="de-DE" dirty="0"/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28475"/>
              </p:ext>
            </p:extLst>
          </p:nvPr>
        </p:nvGraphicFramePr>
        <p:xfrm>
          <a:off x="0" y="664282"/>
          <a:ext cx="9144001" cy="619371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82589"/>
                <a:gridCol w="2217558"/>
                <a:gridCol w="2144551"/>
                <a:gridCol w="2199303"/>
              </a:tblGrid>
              <a:tr h="65668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was?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gut (warum?)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geht so (warum?)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nicht so</a:t>
                      </a:r>
                      <a:r>
                        <a:rPr lang="de-DE" baseline="0" dirty="0" smtClean="0"/>
                        <a:t> gut (warum?)</a:t>
                      </a:r>
                      <a:endParaRPr lang="de-DE" dirty="0"/>
                    </a:p>
                  </a:txBody>
                  <a:tcPr/>
                </a:tc>
              </a:tr>
              <a:tr h="383221">
                <a:tc>
                  <a:txBody>
                    <a:bodyPr/>
                    <a:lstStyle/>
                    <a:p>
                      <a:r>
                        <a:rPr lang="de-DE" dirty="0" smtClean="0"/>
                        <a:t>interessanter Einstieg?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90461">
                <a:tc>
                  <a:txBody>
                    <a:bodyPr/>
                    <a:lstStyle/>
                    <a:p>
                      <a:r>
                        <a:rPr lang="de-DE" dirty="0" smtClean="0"/>
                        <a:t>klare Struktur? </a:t>
                      </a:r>
                      <a:r>
                        <a:rPr lang="de-DE" sz="800" dirty="0" smtClean="0"/>
                        <a:t>Gliederung</a:t>
                      </a:r>
                      <a:r>
                        <a:rPr lang="de-DE" sz="800" baseline="0" dirty="0" smtClean="0"/>
                        <a:t> vorgestellt? Gedankensprünge? Überleitungen?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688102">
                <a:tc>
                  <a:txBody>
                    <a:bodyPr/>
                    <a:lstStyle/>
                    <a:p>
                      <a:r>
                        <a:rPr lang="de-DE" dirty="0" smtClean="0"/>
                        <a:t>zu allen Stichpunkten etwas gesagt?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90461">
                <a:tc>
                  <a:txBody>
                    <a:bodyPr/>
                    <a:lstStyle/>
                    <a:p>
                      <a:r>
                        <a:rPr lang="de-DE" dirty="0" smtClean="0"/>
                        <a:t>frei gesprochen, laut und deutlich? Sprechtempo?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de-DE" dirty="0" smtClean="0"/>
                        <a:t>Grammatik?</a:t>
                      </a:r>
                      <a:endParaRPr lang="de-DE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719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aseline="0" dirty="0" smtClean="0"/>
                        <a:t>Wortschatz? </a:t>
                      </a:r>
                      <a:endParaRPr lang="de-D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aseline="0" dirty="0" smtClean="0"/>
                        <a:t>Orthographie?</a:t>
                      </a:r>
                      <a:endParaRPr lang="de-D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15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Blickkontakt?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15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Bewegungen?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sz="800" baseline="0" dirty="0" smtClean="0"/>
                        <a:t>hilfreich/störend?</a:t>
                      </a:r>
                      <a:endParaRPr lang="de-D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904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Schluss mit Dank?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904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Zeit eingehalten?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900" dirty="0" smtClean="0"/>
                        <a:t>Thema angemessen?</a:t>
                      </a:r>
                      <a:endParaRPr lang="de-D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75250">
                <a:tc>
                  <a:txBody>
                    <a:bodyPr/>
                    <a:lstStyle/>
                    <a:p>
                      <a:r>
                        <a:rPr lang="de-DE" dirty="0" smtClean="0"/>
                        <a:t>Präsentationsmaterial</a:t>
                      </a:r>
                    </a:p>
                    <a:p>
                      <a:r>
                        <a:rPr lang="de-DE" sz="800" dirty="0" smtClean="0"/>
                        <a:t>Medien sinnvoll genutzt? Dienen Bilder und Grafiken der Visualisierung des Vortrags? Grafiken erklärt?</a:t>
                      </a:r>
                      <a:endParaRPr lang="de-DE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929" y="0"/>
            <a:ext cx="681318" cy="789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57417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Feedbackbogen </a:t>
            </a:r>
            <a:r>
              <a:rPr lang="de-DE" sz="2000" dirty="0" smtClean="0"/>
              <a:t>(vereinfacht, Ankreuzen (X) genügt)</a:t>
            </a:r>
            <a:endParaRPr lang="de-DE" dirty="0"/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496892"/>
              </p:ext>
            </p:extLst>
          </p:nvPr>
        </p:nvGraphicFramePr>
        <p:xfrm>
          <a:off x="98611" y="981632"/>
          <a:ext cx="8982636" cy="439725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37014"/>
                <a:gridCol w="2178424"/>
                <a:gridCol w="2106706"/>
                <a:gridCol w="2160492"/>
              </a:tblGrid>
              <a:tr h="532076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Beurteilungsmerkmal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</a:tr>
              <a:tr h="383221">
                <a:tc>
                  <a:txBody>
                    <a:bodyPr/>
                    <a:lstStyle/>
                    <a:p>
                      <a:r>
                        <a:rPr lang="de-DE" dirty="0" smtClean="0"/>
                        <a:t>Sprache (z. B. Wortwahl, Satzbau)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90461">
                <a:tc>
                  <a:txBody>
                    <a:bodyPr/>
                    <a:lstStyle/>
                    <a:p>
                      <a:r>
                        <a:rPr lang="de-DE" dirty="0" smtClean="0"/>
                        <a:t>Sprechen (z. B. Lautstärke, Tempo)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88572">
                <a:tc>
                  <a:txBody>
                    <a:bodyPr/>
                    <a:lstStyle/>
                    <a:p>
                      <a:r>
                        <a:rPr lang="de-DE" dirty="0" smtClean="0"/>
                        <a:t>Inhalt (gut</a:t>
                      </a:r>
                      <a:r>
                        <a:rPr lang="de-DE" baseline="0" dirty="0" smtClean="0"/>
                        <a:t> recherchiert und gut geordnet?)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90461">
                <a:tc>
                  <a:txBody>
                    <a:bodyPr/>
                    <a:lstStyle/>
                    <a:p>
                      <a:r>
                        <a:rPr lang="de-DE" dirty="0" smtClean="0"/>
                        <a:t>Verständlichkeit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de-DE" baseline="0" dirty="0" smtClean="0"/>
                        <a:t>Körpersprache (hilfreich oder störend?)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719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Medieneinsatz (Plakat, Bilder,</a:t>
                      </a:r>
                      <a:r>
                        <a:rPr lang="de-DE" baseline="0" dirty="0" smtClean="0"/>
                        <a:t> Grafiken usw. helfen beim Verstehen)</a:t>
                      </a:r>
                      <a:endParaRPr lang="de-D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929" y="0"/>
            <a:ext cx="681318" cy="789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797" y="932324"/>
            <a:ext cx="582705" cy="58270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331" y="909909"/>
            <a:ext cx="578222" cy="57822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648" y="905423"/>
            <a:ext cx="578222" cy="57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041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87">
            <a:off x="6732657" y="3308396"/>
            <a:ext cx="2139763" cy="2922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49445" y="1039732"/>
            <a:ext cx="6211332" cy="783280"/>
          </a:xfrm>
        </p:spPr>
        <p:txBody>
          <a:bodyPr/>
          <a:lstStyle/>
          <a:p>
            <a:r>
              <a:rPr lang="de-DE" dirty="0" smtClean="0"/>
              <a:t>Wie bereite ich meine Notizen vor, die ich in der Prüfung benutzen darf?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343522" y="1866779"/>
            <a:ext cx="7439325" cy="3668005"/>
          </a:xfrm>
          <a:ln>
            <a:noFill/>
          </a:ln>
        </p:spPr>
        <p:txBody>
          <a:bodyPr>
            <a:normAutofit/>
          </a:bodyPr>
          <a:lstStyle/>
          <a:p>
            <a:r>
              <a:rPr lang="de-DE" dirty="0" smtClean="0"/>
              <a:t>Wenn nötig, schreiben Sie Karteikarten oder Zettel mit Stichworten oder ergänzenden Zahlen. </a:t>
            </a:r>
          </a:p>
          <a:p>
            <a:r>
              <a:rPr lang="de-DE" dirty="0" smtClean="0"/>
              <a:t>Bei PowerPoint kann man </a:t>
            </a:r>
            <a:r>
              <a:rPr lang="de-DE" b="1" dirty="0" smtClean="0"/>
              <a:t>Handzettel</a:t>
            </a:r>
            <a:r>
              <a:rPr lang="de-DE" dirty="0" smtClean="0"/>
              <a:t> mit drei Folien pro Seite ausdrucken und hat dabei Schreiblinien für Notizen neben jeder Folie.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erproben</a:t>
            </a:r>
            <a:endParaRPr lang="de-DE" dirty="0"/>
          </a:p>
        </p:txBody>
      </p:sp>
      <p:sp>
        <p:nvSpPr>
          <p:cNvPr id="4" name="Pfeil nach rechts 3"/>
          <p:cNvSpPr/>
          <p:nvPr/>
        </p:nvSpPr>
        <p:spPr>
          <a:xfrm>
            <a:off x="1383811" y="3924996"/>
            <a:ext cx="4858871" cy="197223"/>
          </a:xfrm>
          <a:prstGeom prst="rightArrow">
            <a:avLst/>
          </a:prstGeom>
          <a:solidFill>
            <a:schemeClr val="accent4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4359434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Diskussion vorbereiten</a:t>
            </a:r>
            <a:endParaRPr lang="de-DE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36952569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212" y="88752"/>
            <a:ext cx="1577788" cy="1577788"/>
          </a:xfrm>
          <a:prstGeom prst="rect">
            <a:avLst/>
          </a:prstGeom>
        </p:spPr>
      </p:pic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102908058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6" name="Gerade Verbindung mit Pfeil 5"/>
          <p:cNvCxnSpPr/>
          <p:nvPr/>
        </p:nvCxnSpPr>
        <p:spPr>
          <a:xfrm>
            <a:off x="1864659" y="2474259"/>
            <a:ext cx="0" cy="627529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1864659" y="3774141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6293223" y="2474259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6293223" y="3774140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3030071" y="4410635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5226423" y="1936376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V="1">
            <a:off x="4087906" y="3796552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V="1">
            <a:off x="4087906" y="2519083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9515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95" y="210673"/>
            <a:ext cx="2030504" cy="2030504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67373" y="1153695"/>
            <a:ext cx="7200971" cy="712806"/>
          </a:xfrm>
        </p:spPr>
        <p:txBody>
          <a:bodyPr/>
          <a:lstStyle/>
          <a:p>
            <a:r>
              <a:rPr lang="de-DE" dirty="0" smtClean="0"/>
              <a:t>Was kann ich tun, um die Diskussion nach der Präsentation vorzubereiten?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67544" y="2088776"/>
            <a:ext cx="8533021" cy="3845859"/>
          </a:xfrm>
        </p:spPr>
        <p:txBody>
          <a:bodyPr>
            <a:normAutofit/>
          </a:bodyPr>
          <a:lstStyle/>
          <a:p>
            <a:r>
              <a:rPr lang="de-DE" dirty="0" smtClean="0"/>
              <a:t>Überlegen Sie , was die Prüferinnen und Prüfer fragen könnten, zum Beispiel:</a:t>
            </a:r>
          </a:p>
          <a:p>
            <a:pPr lvl="1"/>
            <a:r>
              <a:rPr lang="de-DE" sz="2000" dirty="0" smtClean="0"/>
              <a:t>Warum haben Sie dieses Thema gewählt?</a:t>
            </a:r>
          </a:p>
          <a:p>
            <a:pPr lvl="1"/>
            <a:r>
              <a:rPr lang="de-DE" sz="2000" dirty="0" smtClean="0"/>
              <a:t>Sie haben eben ein interessantes Beispiel zu … genannt. Fällt Ihnen noch ein anderes Beispiel dazu ein?</a:t>
            </a:r>
          </a:p>
          <a:p>
            <a:pPr lvl="1"/>
            <a:r>
              <a:rPr lang="de-DE" sz="2000" dirty="0" smtClean="0"/>
              <a:t>Wie ist Ihre Meinung zu … ? Können Sie das auch begründen?</a:t>
            </a:r>
          </a:p>
          <a:p>
            <a:pPr lvl="1"/>
            <a:r>
              <a:rPr lang="de-DE" sz="2000" dirty="0" smtClean="0"/>
              <a:t>Sie haben über … gesprochen. Welche Vor- oder Nachteile sehen Sie?</a:t>
            </a:r>
          </a:p>
          <a:p>
            <a:pPr lvl="1"/>
            <a:r>
              <a:rPr lang="de-DE" sz="2000" dirty="0" smtClean="0"/>
              <a:t>Wie ist die Situation zum Thema … in Ihrem Land/in Deutschland?</a:t>
            </a:r>
          </a:p>
          <a:p>
            <a:pPr lvl="1"/>
            <a:r>
              <a:rPr lang="de-DE" sz="2000" dirty="0" smtClean="0"/>
              <a:t>Wie stellen Sie sich Ihr berufliches Leben in 5 oder 10 Jahren vor?</a:t>
            </a:r>
            <a:endParaRPr lang="de-DE" dirty="0" smtClean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Diskussion vorbereiten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619306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95" y="210673"/>
            <a:ext cx="2030504" cy="2030504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67373" y="1225695"/>
            <a:ext cx="7200971" cy="712806"/>
          </a:xfrm>
        </p:spPr>
        <p:txBody>
          <a:bodyPr/>
          <a:lstStyle/>
          <a:p>
            <a:r>
              <a:rPr lang="de-DE" dirty="0" smtClean="0"/>
              <a:t>Was kann ich tun, um die Diskussion nach der Präsentation vorzubereiten?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67544" y="2052776"/>
            <a:ext cx="8533021" cy="3845859"/>
          </a:xfrm>
        </p:spPr>
        <p:txBody>
          <a:bodyPr>
            <a:normAutofit/>
          </a:bodyPr>
          <a:lstStyle/>
          <a:p>
            <a:r>
              <a:rPr lang="de-DE" dirty="0" smtClean="0"/>
              <a:t>Überlegen Sie sich Antworten zu den vorher genannten Fragen und schlagen Sie </a:t>
            </a:r>
            <a:r>
              <a:rPr lang="de-DE" dirty="0"/>
              <a:t>u</a:t>
            </a:r>
            <a:r>
              <a:rPr lang="de-DE" dirty="0" smtClean="0"/>
              <a:t>nbekannte Wörter dazu nach.</a:t>
            </a:r>
          </a:p>
          <a:p>
            <a:r>
              <a:rPr lang="de-DE" dirty="0" smtClean="0"/>
              <a:t>Antworten Sie möglichst mit mehreren Sätzen und ausführlich. </a:t>
            </a:r>
            <a:br>
              <a:rPr lang="de-DE" dirty="0" smtClean="0"/>
            </a:br>
            <a:r>
              <a:rPr lang="de-DE" dirty="0" smtClean="0"/>
              <a:t>Bei sehr kurzen Antworten folgt sonst gleich die nächste Frage, und die Prüferinnen und Prüfer haben nicht viel von Ihnen gehört, wofür sie Punkte geben können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Diskussion vorbereiten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4825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in der Prüfung</a:t>
            </a:r>
            <a:endParaRPr lang="de-DE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170976555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212" y="88752"/>
            <a:ext cx="1577788" cy="1577788"/>
          </a:xfrm>
          <a:prstGeom prst="rect">
            <a:avLst/>
          </a:prstGeom>
        </p:spPr>
      </p:pic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304907157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6" name="Gerade Verbindung mit Pfeil 5"/>
          <p:cNvCxnSpPr/>
          <p:nvPr/>
        </p:nvCxnSpPr>
        <p:spPr>
          <a:xfrm>
            <a:off x="1864659" y="2474259"/>
            <a:ext cx="0" cy="627529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1864659" y="3774141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6293223" y="2474259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6293223" y="3774140"/>
            <a:ext cx="0" cy="57374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3030071" y="4410635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5226423" y="1936376"/>
            <a:ext cx="869576" cy="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V="1">
            <a:off x="4087906" y="3796552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V="1">
            <a:off x="4087906" y="2519083"/>
            <a:ext cx="0" cy="528917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9515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223" y="744069"/>
            <a:ext cx="2850777" cy="2850777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67373" y="1282061"/>
            <a:ext cx="7200971" cy="339639"/>
          </a:xfrm>
        </p:spPr>
        <p:txBody>
          <a:bodyPr/>
          <a:lstStyle/>
          <a:p>
            <a:r>
              <a:rPr lang="de-DE" dirty="0" smtClean="0"/>
              <a:t>Auf was muss ich während der Prüfung achten?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467544" y="1876207"/>
            <a:ext cx="5951186" cy="3414175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Begrüßen Sie alle beim Betreten des Raumes.</a:t>
            </a:r>
          </a:p>
          <a:p>
            <a:r>
              <a:rPr lang="de-DE" dirty="0" smtClean="0"/>
              <a:t>Achten Sie auf die Zeit: Bringen Sie eine Uhr mit und legen sie vor sich auf den Tisch.</a:t>
            </a:r>
          </a:p>
          <a:p>
            <a:r>
              <a:rPr lang="de-DE" dirty="0"/>
              <a:t>Sehen Sie die </a:t>
            </a:r>
            <a:r>
              <a:rPr lang="de-DE" dirty="0" smtClean="0"/>
              <a:t>Prüferinnen und Prüfer </a:t>
            </a:r>
            <a:r>
              <a:rPr lang="de-DE" dirty="0"/>
              <a:t>beim Sprechen an.</a:t>
            </a:r>
          </a:p>
          <a:p>
            <a:r>
              <a:rPr lang="de-DE" dirty="0" smtClean="0"/>
              <a:t>Verabschieden Sie sich beim Rausgehen.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 smtClean="0"/>
              <a:t>Machen Sie alles so wie vorher schon beim Üben. Wenn Sie gut geübt haben, ist in der Prüfung alles ganz einfach.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Präsentation in der Prüfung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619306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09575" y="2819400"/>
            <a:ext cx="3120434" cy="261610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de-DE" sz="2000" dirty="0"/>
              <a:t>Kontakt</a:t>
            </a:r>
            <a:endParaRPr lang="de-DE" sz="1200" dirty="0"/>
          </a:p>
          <a:p>
            <a:endParaRPr lang="de-DE" sz="1200" dirty="0" smtClean="0"/>
          </a:p>
          <a:p>
            <a:r>
              <a:rPr lang="de-DE" sz="1200" dirty="0" smtClean="0"/>
              <a:t>Bundesamt für Auswärtige Angelegenheiten</a:t>
            </a:r>
            <a:endParaRPr lang="de-DE" sz="1200" dirty="0" smtClean="0"/>
          </a:p>
          <a:p>
            <a:r>
              <a:rPr lang="de-DE" sz="1200" dirty="0" smtClean="0"/>
              <a:t>Zentralstelle für das Auslandsschulwesen</a:t>
            </a:r>
          </a:p>
          <a:p>
            <a:r>
              <a:rPr lang="de-DE" sz="1200" dirty="0" smtClean="0"/>
              <a:t>Adenauerallee 99-103</a:t>
            </a:r>
            <a:endParaRPr lang="de-DE" sz="1200" dirty="0" smtClean="0"/>
          </a:p>
          <a:p>
            <a:r>
              <a:rPr lang="de-DE" sz="1200" dirty="0" smtClean="0"/>
              <a:t>53113 Bonn</a:t>
            </a:r>
            <a:endParaRPr lang="de-DE" sz="1200" dirty="0" smtClean="0"/>
          </a:p>
          <a:p>
            <a:endParaRPr lang="de-DE" sz="1200" dirty="0" smtClean="0"/>
          </a:p>
          <a:p>
            <a:r>
              <a:rPr lang="de-DE" sz="1200" b="1" dirty="0" smtClean="0"/>
              <a:t>Ansprechpartner/in</a:t>
            </a:r>
            <a:endParaRPr lang="de-DE" sz="1200" b="1" dirty="0"/>
          </a:p>
          <a:p>
            <a:endParaRPr lang="de-DE" sz="1200" dirty="0" smtClean="0"/>
          </a:p>
          <a:p>
            <a:r>
              <a:rPr lang="de-DE" sz="1200" dirty="0" smtClean="0"/>
              <a:t>Herr Dr. Wassilios Klein</a:t>
            </a:r>
            <a:endParaRPr lang="de-DE" sz="1200" dirty="0"/>
          </a:p>
          <a:p>
            <a:r>
              <a:rPr lang="de-DE" sz="1200" dirty="0" smtClean="0"/>
              <a:t>wassilios.klein@bva.bund.de</a:t>
            </a:r>
          </a:p>
          <a:p>
            <a:r>
              <a:rPr lang="de-DE" sz="1200" dirty="0" smtClean="0"/>
              <a:t>www.auslandsschulwesen.de</a:t>
            </a:r>
            <a:endParaRPr lang="de-DE" sz="1200" dirty="0"/>
          </a:p>
          <a:p>
            <a:r>
              <a:rPr lang="de-DE" sz="1200" dirty="0" smtClean="0"/>
              <a:t>Tel</a:t>
            </a:r>
            <a:r>
              <a:rPr lang="de-DE" sz="1200" dirty="0"/>
              <a:t>. +49 (0) </a:t>
            </a:r>
            <a:r>
              <a:rPr lang="de-DE" sz="1200" dirty="0" smtClean="0"/>
              <a:t>22899358-70460</a:t>
            </a:r>
            <a:endParaRPr lang="de-DE" sz="12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560" y="1550198"/>
            <a:ext cx="3901440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665986"/>
      </p:ext>
    </p:extLst>
  </p:cSld>
  <p:clrMapOvr>
    <a:masterClrMapping/>
  </p:clrMapOvr>
</p:sld>
</file>

<file path=ppt/theme/theme1.xml><?xml version="1.0" encoding="utf-8"?>
<a:theme xmlns:a="http://schemas.openxmlformats.org/drawingml/2006/main" name="NEU_2018_BVA Folienmaster_4-3">
  <a:themeElements>
    <a:clrScheme name="BVA">
      <a:dk1>
        <a:sysClr val="windowText" lastClr="000000"/>
      </a:dk1>
      <a:lt1>
        <a:sysClr val="window" lastClr="FFFFFF"/>
      </a:lt1>
      <a:dk2>
        <a:srgbClr val="064963"/>
      </a:dk2>
      <a:lt2>
        <a:srgbClr val="58DA8D"/>
      </a:lt2>
      <a:accent1>
        <a:srgbClr val="CD5037"/>
      </a:accent1>
      <a:accent2>
        <a:srgbClr val="008549"/>
      </a:accent2>
      <a:accent3>
        <a:srgbClr val="566063"/>
      </a:accent3>
      <a:accent4>
        <a:srgbClr val="D9174C"/>
      </a:accent4>
      <a:accent5>
        <a:srgbClr val="00818B"/>
      </a:accent5>
      <a:accent6>
        <a:srgbClr val="F7BB3C"/>
      </a:accent6>
      <a:hlink>
        <a:srgbClr val="0066FF"/>
      </a:hlink>
      <a:folHlink>
        <a:srgbClr val="C0C0C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rgbClr val="58DA8D"/>
          </a:solidFill>
        </a:ln>
      </a:spPr>
      <a:bodyPr rtlCol="0" anchor="ctr"/>
      <a:lstStyle>
        <a:defPPr algn="ctr">
          <a:defRPr sz="20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58DA8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dirty="0">
            <a:solidFill>
              <a:schemeClr val="tx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2446</Words>
  <Application>Microsoft Office PowerPoint</Application>
  <PresentationFormat>Bildschirmpräsentation (4:3)</PresentationFormat>
  <Paragraphs>535</Paragraphs>
  <Slides>39</Slides>
  <Notes>38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0" baseType="lpstr">
      <vt:lpstr>NEU_2018_BVA Folienmaster_4-3</vt:lpstr>
      <vt:lpstr>Die Präsentation im DSD I PRO Tipps und Tricks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Schulz, Astrid (Stab ÖA)</dc:creator>
  <cp:lastModifiedBy>wk</cp:lastModifiedBy>
  <cp:revision>144</cp:revision>
  <cp:lastPrinted>2019-09-10T11:03:27Z</cp:lastPrinted>
  <dcterms:created xsi:type="dcterms:W3CDTF">2018-07-11T15:11:55Z</dcterms:created>
  <dcterms:modified xsi:type="dcterms:W3CDTF">2022-06-02T10:35:31Z</dcterms:modified>
</cp:coreProperties>
</file>